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sldIdLst>
    <p:sldId id="260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571"/>
    <a:srgbClr val="05759D"/>
    <a:srgbClr val="0688B6"/>
    <a:srgbClr val="034055"/>
    <a:srgbClr val="8EB2BF"/>
    <a:srgbClr val="446A78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87101" autoAdjust="0"/>
  </p:normalViewPr>
  <p:slideViewPr>
    <p:cSldViewPr snapToGrid="0">
      <p:cViewPr varScale="1">
        <p:scale>
          <a:sx n="62" d="100"/>
          <a:sy n="62" d="100"/>
        </p:scale>
        <p:origin x="78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0CAFB-BA6A-4EAD-8632-EFF9673D5756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D755-2BB7-4E46-A026-A3354C07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455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7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11550650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3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5912206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133800" y="1130178"/>
            <a:ext cx="5801111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91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815136" cy="1381961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8120217"/>
              </p:ext>
            </p:extLst>
          </p:nvPr>
        </p:nvGraphicFramePr>
        <p:xfrm>
          <a:off x="1835842" y="1227430"/>
          <a:ext cx="8181796" cy="5094481"/>
        </p:xfrm>
        <a:graphic>
          <a:graphicData uri="http://schemas.openxmlformats.org/drawingml/2006/table">
            <a:tbl>
              <a:tblPr firstRow="1" firstCol="1" bandRow="1"/>
              <a:tblGrid>
                <a:gridCol w="938894">
                  <a:extLst>
                    <a:ext uri="{9D8B030D-6E8A-4147-A177-3AD203B41FA5}">
                      <a16:colId xmlns:a16="http://schemas.microsoft.com/office/drawing/2014/main" val="2932954129"/>
                    </a:ext>
                  </a:extLst>
                </a:gridCol>
                <a:gridCol w="4667897">
                  <a:extLst>
                    <a:ext uri="{9D8B030D-6E8A-4147-A177-3AD203B41FA5}">
                      <a16:colId xmlns:a16="http://schemas.microsoft.com/office/drawing/2014/main" val="511602394"/>
                    </a:ext>
                  </a:extLst>
                </a:gridCol>
                <a:gridCol w="2575005">
                  <a:extLst>
                    <a:ext uri="{9D8B030D-6E8A-4147-A177-3AD203B41FA5}">
                      <a16:colId xmlns:a16="http://schemas.microsoft.com/office/drawing/2014/main" val="3374404517"/>
                    </a:ext>
                  </a:extLst>
                </a:gridCol>
              </a:tblGrid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45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Speaker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087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Convene Meeting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5579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9735"/>
                  </a:ext>
                </a:extLst>
              </a:tr>
              <a:tr h="40477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7400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60212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9734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88188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99409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37301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5533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93969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474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979672"/>
                  </a:ext>
                </a:extLst>
              </a:tr>
              <a:tr h="37978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00741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Adjourn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754446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1191812"/>
              </p:ext>
            </p:extLst>
          </p:nvPr>
        </p:nvGraphicFramePr>
        <p:xfrm>
          <a:off x="165538" y="1532083"/>
          <a:ext cx="11274358" cy="484632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5511907">
                  <a:extLst>
                    <a:ext uri="{9D8B030D-6E8A-4147-A177-3AD203B41FA5}">
                      <a16:colId xmlns:a16="http://schemas.microsoft.com/office/drawing/2014/main" val="3455249154"/>
                    </a:ext>
                  </a:extLst>
                </a:gridCol>
                <a:gridCol w="5762451">
                  <a:extLst>
                    <a:ext uri="{9D8B030D-6E8A-4147-A177-3AD203B41FA5}">
                      <a16:colId xmlns:a16="http://schemas.microsoft.com/office/drawing/2014/main" val="37296426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PROJECT INFORMATION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OBJECTIVE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7051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Prime/Lead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Team Members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Duration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Enter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objective here.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322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DELIVERABLES/BENEFITS/ROI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FINANCIAL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0552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 Funds:  $</a:t>
                      </a:r>
                    </a:p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Share:         $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7513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9850" y="1088325"/>
            <a:ext cx="545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35485" y="1046285"/>
            <a:ext cx="128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0/00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1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8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2631" y="65455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8" r:id="rId3"/>
    <p:sldLayoutId id="2147483660" r:id="rId4"/>
    <p:sldLayoutId id="2147483659" r:id="rId5"/>
    <p:sldLayoutId id="214748365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4055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759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1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89625"/>
      </p:ext>
    </p:extLst>
  </p:cSld>
  <p:clrMapOvr>
    <a:masterClrMapping/>
  </p:clrMapOvr>
</p:sld>
</file>

<file path=ppt/theme/theme1.xml><?xml version="1.0" encoding="utf-8"?>
<a:theme xmlns:a="http://schemas.openxmlformats.org/drawingml/2006/main" name="NSRP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D9AA77-0F3F-4E26-9B32-E48D47761254}" vid="{F0B499CC-BD85-4F84-953C-0FF751E7C6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Round 1 White Papers_DRAFT NL</Template>
  <TotalTime>1733</TotalTime>
  <Words>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Times New Roman</vt:lpstr>
      <vt:lpstr>NSRP Header</vt:lpstr>
      <vt:lpstr>PowerPoint Presentation</vt:lpstr>
      <vt:lpstr>PowerPoint Presentation</vt:lpstr>
      <vt:lpstr>PowerPoint Presentation</vt:lpstr>
      <vt:lpstr>PowerPoint Presentation</vt:lpstr>
    </vt:vector>
  </TitlesOfParts>
  <Company>SCRA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Nicholas</dc:creator>
  <cp:lastModifiedBy>Laney, Nicholas</cp:lastModifiedBy>
  <cp:revision>102</cp:revision>
  <dcterms:created xsi:type="dcterms:W3CDTF">2019-02-28T12:25:49Z</dcterms:created>
  <dcterms:modified xsi:type="dcterms:W3CDTF">2022-02-09T15:54:13Z</dcterms:modified>
</cp:coreProperties>
</file>