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0F15-7265-46E5-A493-E20A577CB0D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C73-D1A4-459B-AAE9-B79B8246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0F15-7265-46E5-A493-E20A577CB0D6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CC73-D1A4-459B-AAE9-B79B82464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6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0700" y="1389223"/>
            <a:ext cx="5729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4E5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[Segoe </a:t>
            </a:r>
            <a:r>
              <a:rPr lang="en-US" sz="2400" dirty="0" smtClean="0">
                <a:solidFill>
                  <a:srgbClr val="334E5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24]</a:t>
            </a:r>
            <a:endParaRPr lang="en-US" sz="2400" dirty="0">
              <a:solidFill>
                <a:srgbClr val="334E5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>
                <a:solidFill>
                  <a:srgbClr val="334E5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Tag Line </a:t>
            </a:r>
            <a:r>
              <a:rPr lang="en-US" sz="1600" b="1" dirty="0" smtClean="0">
                <a:solidFill>
                  <a:srgbClr val="334E5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(capture APM Participants’ attention) [Segoe 16]</a:t>
            </a:r>
            <a:endParaRPr lang="en-US" sz="1600" b="1" dirty="0">
              <a:solidFill>
                <a:srgbClr val="334E5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00" y="2152189"/>
            <a:ext cx="794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4E5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Team: </a:t>
            </a:r>
            <a:r>
              <a:rPr lang="en-US" sz="1400" dirty="0">
                <a:solidFill>
                  <a:srgbClr val="334E5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LEAD | Team Member 1 | Team Member 2 | Team Member 3 | Team Member 4 [Segoe </a:t>
            </a:r>
            <a:r>
              <a:rPr lang="en-US" sz="1400" dirty="0" smtClean="0">
                <a:solidFill>
                  <a:srgbClr val="334E5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14]</a:t>
            </a:r>
            <a:endParaRPr lang="en-US" sz="1400" dirty="0">
              <a:solidFill>
                <a:srgbClr val="334E5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690468" y="2614070"/>
            <a:ext cx="1423630" cy="14337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655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65571"/>
                </a:solidFill>
              </a:rPr>
              <a:t>Graphic </a:t>
            </a:r>
            <a:r>
              <a:rPr lang="en-US" sz="1000" dirty="0" smtClean="0">
                <a:solidFill>
                  <a:srgbClr val="065571"/>
                </a:solidFill>
              </a:rPr>
              <a:t>Placeholder (project technology. DO NOT use ships.)</a:t>
            </a:r>
            <a:endParaRPr lang="en-US" sz="1000" dirty="0">
              <a:solidFill>
                <a:srgbClr val="06557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644" y="4317336"/>
            <a:ext cx="1307535" cy="126210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655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65571"/>
                </a:solidFill>
              </a:rPr>
              <a:t>Optional Graphic Placeholder (project teams working on technology. Again, no ships.</a:t>
            </a:r>
            <a:endParaRPr lang="en-US" sz="800" dirty="0">
              <a:solidFill>
                <a:srgbClr val="06557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7327" y="2700878"/>
            <a:ext cx="2405498" cy="13469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Problem Statement </a:t>
            </a:r>
          </a:p>
          <a:p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12]</a:t>
            </a:r>
            <a:endParaRPr lang="en-US" sz="12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000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Why was this project started. </a:t>
            </a:r>
          </a:p>
          <a:p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64861" y="2700878"/>
            <a:ext cx="2405498" cy="13469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Solution/ Approach </a:t>
            </a:r>
            <a:endParaRPr lang="en-US" sz="12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12]</a:t>
            </a:r>
            <a:endParaRPr lang="en-US" sz="12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000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was/is being done to solve the problem.</a:t>
            </a:r>
            <a:endParaRPr lang="en-US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10]</a:t>
            </a:r>
            <a:endParaRPr lang="en-US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78234" y="4423394"/>
            <a:ext cx="2405498" cy="13469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Benefits</a:t>
            </a:r>
            <a:endParaRPr lang="en-US" sz="12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12]</a:t>
            </a:r>
            <a:endParaRPr lang="en-US" sz="12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000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Projected or actual benefits; ultimate result of the project. </a:t>
            </a:r>
            <a:endParaRPr lang="en-US" sz="1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r>
              <a:rPr lang="en-US" sz="1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50628" y="4423394"/>
            <a:ext cx="2405498" cy="13469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Project ROI</a:t>
            </a:r>
            <a:endParaRPr lang="en-US" sz="14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4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14]</a:t>
            </a:r>
            <a:endParaRPr lang="en-US" sz="1400" b="1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1000" dirty="0">
              <a:solidFill>
                <a:srgbClr val="07567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1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Findings, result, research implications. Hard results. 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[Segoe </a:t>
            </a:r>
            <a:r>
              <a:rPr lang="en-US" sz="11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11]</a:t>
            </a:r>
            <a:endParaRPr lang="en-US" sz="11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808002" y="1590766"/>
            <a:ext cx="1698594" cy="10527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</a:t>
            </a:r>
          </a:p>
          <a:p>
            <a:pPr algn="ctr"/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2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mpact example (focus on quantitative not qualitative benefits.)</a:t>
            </a:r>
            <a:endParaRPr lang="en-US" sz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8002" y="3075336"/>
            <a:ext cx="1698594" cy="11571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</a:t>
            </a:r>
          </a:p>
          <a:p>
            <a:pPr algn="ctr"/>
            <a:r>
              <a:rPr lang="en-US" sz="12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 XYZ Technology/Project will save an estimated XYZ $$$ for XYZ Navy Program</a:t>
            </a:r>
            <a:endParaRPr lang="en-US" sz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808002" y="4664285"/>
            <a:ext cx="1698594" cy="10527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#</a:t>
            </a:r>
          </a:p>
          <a:p>
            <a:pPr algn="ctr"/>
            <a:r>
              <a:rPr lang="en-US" sz="1600" b="1" dirty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600" b="1" dirty="0" smtClean="0">
                <a:solidFill>
                  <a:srgbClr val="07567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mpact example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172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Mueller, Caroline</dc:creator>
  <cp:lastModifiedBy>Laney, Nicholas</cp:lastModifiedBy>
  <cp:revision>12</cp:revision>
  <dcterms:created xsi:type="dcterms:W3CDTF">2020-10-08T19:29:55Z</dcterms:created>
  <dcterms:modified xsi:type="dcterms:W3CDTF">2022-02-10T15:59:52Z</dcterms:modified>
</cp:coreProperties>
</file>