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2" r:id="rId2"/>
  </p:sldMasterIdLst>
  <p:notesMasterIdLst>
    <p:notesMasterId r:id="rId10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3C041-7AF0-43ED-8D0B-82180E21FF41}" v="2" dt="2022-09-09T19:52:57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3302" autoAdjust="0"/>
  </p:normalViewPr>
  <p:slideViewPr>
    <p:cSldViewPr snapToGrid="0">
      <p:cViewPr varScale="1">
        <p:scale>
          <a:sx n="72" d="100"/>
          <a:sy n="72" d="100"/>
        </p:scale>
        <p:origin x="10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8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5591175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631712"/>
            <a:ext cx="10515600" cy="1982044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173479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7" y="176270"/>
            <a:ext cx="11582400" cy="639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1" y="1005255"/>
            <a:ext cx="5552629" cy="51717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5255"/>
            <a:ext cx="5405373" cy="51717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23" y="156548"/>
            <a:ext cx="115824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64" y="985723"/>
            <a:ext cx="5519013" cy="71604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64" y="1759231"/>
            <a:ext cx="5519013" cy="4344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85722"/>
            <a:ext cx="5405373" cy="71604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59231"/>
            <a:ext cx="5405373" cy="4344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0323" y="156548"/>
            <a:ext cx="115824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5123" y="971969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52" y="1021259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38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6252" y="168575"/>
            <a:ext cx="11582400" cy="639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4773" y="1059679"/>
            <a:ext cx="10972800" cy="5105679"/>
          </a:xfrm>
        </p:spPr>
        <p:txBody>
          <a:bodyPr>
            <a:normAutofit/>
          </a:bodyPr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6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0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6909" y="365125"/>
            <a:ext cx="24768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067" y="365125"/>
            <a:ext cx="879868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7" y="5724179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82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" y="1645608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/>
          <a:stretch/>
        </p:blipFill>
        <p:spPr>
          <a:xfrm>
            <a:off x="0" y="1394306"/>
            <a:ext cx="8274120" cy="431704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4029233" y="3832093"/>
            <a:ext cx="7353080" cy="180748"/>
            <a:chOff x="89912" y="6248400"/>
            <a:chExt cx="10264820" cy="63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9" y="377639"/>
            <a:ext cx="2877515" cy="448070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4253" y="6492876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5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09" y="123717"/>
            <a:ext cx="11582400" cy="640080"/>
          </a:xfrm>
          <a:gradFill flip="none" rotWithShape="1">
            <a:gsLst>
              <a:gs pos="48000">
                <a:srgbClr val="0070B8"/>
              </a:gs>
              <a:gs pos="0">
                <a:srgbClr val="00B5DD"/>
              </a:gs>
              <a:gs pos="100000">
                <a:srgbClr val="003A79"/>
              </a:gs>
            </a:gsLst>
            <a:lin ang="10800000" scaled="1"/>
            <a:tileRect/>
          </a:gradFill>
          <a:ln w="127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>
            <a:lvl1pPr>
              <a:defRPr lang="en-US" sz="28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12" y="992071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Fincantieri Marinette Marine Proprietary and Competition Sensitive Information 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52" y="168575"/>
            <a:ext cx="11582400" cy="639890"/>
          </a:xfrm>
          <a:prstGeom prst="rect">
            <a:avLst/>
          </a:prstGeom>
          <a:gradFill>
            <a:gsLst>
              <a:gs pos="48000">
                <a:srgbClr val="0070B8"/>
              </a:gs>
              <a:gs pos="0">
                <a:srgbClr val="00B5DD"/>
              </a:gs>
              <a:gs pos="100000">
                <a:srgbClr val="003A79"/>
              </a:gs>
            </a:gsLst>
            <a:lin ang="108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52" y="982766"/>
            <a:ext cx="10972800" cy="519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34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A79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B8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824026"/>
          </a:xfrm>
        </p:spPr>
        <p:txBody>
          <a:bodyPr/>
          <a:lstStyle/>
          <a:p>
            <a:r>
              <a:rPr lang="en-US" sz="3200" dirty="0" smtClean="0"/>
              <a:t>23-15 Ultra </a:t>
            </a:r>
            <a:r>
              <a:rPr lang="en-US" sz="3200" dirty="0"/>
              <a:t>Heat Resistant Primer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Surface Preparation &amp; Coatings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7042"/>
              </p:ext>
            </p:extLst>
          </p:nvPr>
        </p:nvGraphicFramePr>
        <p:xfrm>
          <a:off x="311285" y="1555462"/>
          <a:ext cx="11274358" cy="4255968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57356">
                <a:tc>
                  <a:txBody>
                    <a:bodyPr/>
                    <a:lstStyle/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Fincantieri Marinette Marine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 Coatings and Chemical, Elinor Coatings, LLC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Duration: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Erection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other </a:t>
                      </a:r>
                      <a:r>
                        <a:rPr lang="en-US" baseline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hotwork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during construction require costly and time consuming coating touch-up. 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project will develop and test an Ultra Heat Resistant Primer that can withstand the temperature of welding on the opposite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side of a steel plate.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638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2200 hours of masking and coating touch-up of overhead erection joints per vessel.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Optimize the structural design and remove landing bars.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 schedule by up to 4 months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 reports to NSRP and Public Shipyards</a:t>
                      </a:r>
                      <a:endParaRPr lang="en-US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$150K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5946178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plate (simulating bulkhead) to be welded to the top of the 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2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98" y="1729204"/>
            <a:ext cx="6572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3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7600" y="1236040"/>
            <a:ext cx="2348830" cy="1761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5" y="942436"/>
            <a:ext cx="3125047" cy="2343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955" y="1235408"/>
            <a:ext cx="2343786" cy="1757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8" y="3804444"/>
            <a:ext cx="2281163" cy="17108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2" y="3798372"/>
            <a:ext cx="2289259" cy="1716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524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 1: Best Case Scenario</a:t>
            </a:r>
          </a:p>
          <a:p>
            <a:pPr lvl="1"/>
            <a:r>
              <a:rPr lang="en-US" dirty="0" smtClean="0"/>
              <a:t>3mm double fillet weld</a:t>
            </a:r>
          </a:p>
          <a:p>
            <a:pPr lvl="1"/>
            <a:r>
              <a:rPr lang="en-US" dirty="0" smtClean="0"/>
              <a:t>Max temperature: 521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endParaRPr lang="en-US" dirty="0"/>
          </a:p>
          <a:p>
            <a:r>
              <a:rPr lang="en-US" dirty="0" smtClean="0"/>
              <a:t>Test Case 2: Worst Case Scenario</a:t>
            </a:r>
          </a:p>
          <a:p>
            <a:pPr lvl="1"/>
            <a:r>
              <a:rPr lang="en-US" dirty="0" smtClean="0"/>
              <a:t>7mm double fillet weld, long dwell time</a:t>
            </a:r>
          </a:p>
          <a:p>
            <a:pPr lvl="1"/>
            <a:r>
              <a:rPr lang="en-US" dirty="0" smtClean="0"/>
              <a:t>Max temperature: 772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endParaRPr lang="en-US" dirty="0"/>
          </a:p>
          <a:p>
            <a:r>
              <a:rPr lang="en-US" dirty="0" smtClean="0"/>
              <a:t>Test Case 3: Average Scenario</a:t>
            </a:r>
          </a:p>
          <a:p>
            <a:pPr lvl="1"/>
            <a:r>
              <a:rPr lang="en-US" dirty="0" smtClean="0"/>
              <a:t>5mm double fillet</a:t>
            </a:r>
          </a:p>
          <a:p>
            <a:pPr lvl="1"/>
            <a:r>
              <a:rPr lang="en-US" dirty="0" smtClean="0"/>
              <a:t>Max </a:t>
            </a:r>
            <a:r>
              <a:rPr lang="en-US" dirty="0"/>
              <a:t>temperature: </a:t>
            </a:r>
            <a:r>
              <a:rPr lang="en-US" dirty="0" smtClean="0"/>
              <a:t>658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4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55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5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71538"/>
            <a:ext cx="8839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6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952500"/>
            <a:ext cx="89058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Study at FMM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3" y="1145417"/>
            <a:ext cx="8229600" cy="48497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0D13-B8A0-4A26-8F17-1C791118F46F}" type="slidenum"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pPr/>
              <a:t>7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2503070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finc">
      <a:dk1>
        <a:srgbClr val="003A79"/>
      </a:dk1>
      <a:lt1>
        <a:srgbClr val="FFFFFF"/>
      </a:lt1>
      <a:dk2>
        <a:srgbClr val="0070B8"/>
      </a:dk2>
      <a:lt2>
        <a:srgbClr val="E5E5E7"/>
      </a:lt2>
      <a:accent1>
        <a:srgbClr val="003A79"/>
      </a:accent1>
      <a:accent2>
        <a:srgbClr val="0070B8"/>
      </a:accent2>
      <a:accent3>
        <a:srgbClr val="00B5DD"/>
      </a:accent3>
      <a:accent4>
        <a:srgbClr val="8CA0AA"/>
      </a:accent4>
      <a:accent5>
        <a:srgbClr val="09367A"/>
      </a:accent5>
      <a:accent6>
        <a:srgbClr val="3A8A80"/>
      </a:accent6>
      <a:hlink>
        <a:srgbClr val="0070B8"/>
      </a:hlink>
      <a:folHlink>
        <a:srgbClr val="3A8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4858</TotalTime>
  <Words>262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Times New Roman</vt:lpstr>
      <vt:lpstr>Wingdings</vt:lpstr>
      <vt:lpstr>NSRP Header</vt:lpstr>
      <vt:lpstr>Office Theme</vt:lpstr>
      <vt:lpstr>23-15 Ultra Heat Resistant Primer</vt:lpstr>
      <vt:lpstr>Previous Study at FMM</vt:lpstr>
      <vt:lpstr>Previous Study at FMM</vt:lpstr>
      <vt:lpstr>Previous Study at FMM</vt:lpstr>
      <vt:lpstr>Previous Study at FMM</vt:lpstr>
      <vt:lpstr>Previous Study at FMM</vt:lpstr>
      <vt:lpstr>Previous Study at FMM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Smith, Sean (Contractor - 6th degree)</cp:lastModifiedBy>
  <cp:revision>223</cp:revision>
  <cp:lastPrinted>2021-03-31T16:14:10Z</cp:lastPrinted>
  <dcterms:created xsi:type="dcterms:W3CDTF">2019-02-28T12:25:49Z</dcterms:created>
  <dcterms:modified xsi:type="dcterms:W3CDTF">2023-03-08T19:48:45Z</dcterms:modified>
</cp:coreProperties>
</file>