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44" r:id="rId2"/>
  </p:sldMasterIdLst>
  <p:notesMasterIdLst>
    <p:notesMasterId r:id="rId13"/>
  </p:notesMasterIdLst>
  <p:handoutMasterIdLst>
    <p:handoutMasterId r:id="rId14"/>
  </p:handoutMasterIdLst>
  <p:sldIdLst>
    <p:sldId id="260" r:id="rId3"/>
    <p:sldId id="1867" r:id="rId4"/>
    <p:sldId id="1872" r:id="rId5"/>
    <p:sldId id="1869" r:id="rId6"/>
    <p:sldId id="1871" r:id="rId7"/>
    <p:sldId id="1902" r:id="rId8"/>
    <p:sldId id="1900" r:id="rId9"/>
    <p:sldId id="1877" r:id="rId10"/>
    <p:sldId id="1904" r:id="rId11"/>
    <p:sldId id="1903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38CF3F0-9CC5-4CB3-BB60-23DAFEE39E66}">
          <p14:sldIdLst>
            <p14:sldId id="260"/>
            <p14:sldId id="1867"/>
            <p14:sldId id="1872"/>
            <p14:sldId id="1869"/>
            <p14:sldId id="1871"/>
            <p14:sldId id="1902"/>
            <p14:sldId id="1900"/>
            <p14:sldId id="1877"/>
            <p14:sldId id="1904"/>
            <p14:sldId id="19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B0999"/>
    <a:srgbClr val="FFFF9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7A5FB0-410D-4C12-8387-5EDC0922595C}" v="2" dt="2023-07-28T14:51:31.433"/>
  </p1510:revLst>
</p1510:revInfo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56" autoAdjust="0"/>
    <p:restoredTop sz="87892" autoAdjust="0"/>
  </p:normalViewPr>
  <p:slideViewPr>
    <p:cSldViewPr snapToGrid="0">
      <p:cViewPr varScale="1">
        <p:scale>
          <a:sx n="55" d="100"/>
          <a:sy n="55" d="100"/>
        </p:scale>
        <p:origin x="732" y="48"/>
      </p:cViewPr>
      <p:guideLst>
        <p:guide orient="horz" pos="11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44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, Susan" userId="c23545fa-b457-4afd-9ab5-c66752df7815" providerId="ADAL" clId="{3E7A5FB0-410D-4C12-8387-5EDC0922595C}"/>
    <pc:docChg chg="undo custSel delSld modSld sldOrd modSection">
      <pc:chgData name="Witt, Susan" userId="c23545fa-b457-4afd-9ab5-c66752df7815" providerId="ADAL" clId="{3E7A5FB0-410D-4C12-8387-5EDC0922595C}" dt="2023-07-28T19:08:18.956" v="2444" actId="14100"/>
      <pc:docMkLst>
        <pc:docMk/>
      </pc:docMkLst>
      <pc:sldChg chg="modSp mod">
        <pc:chgData name="Witt, Susan" userId="c23545fa-b457-4afd-9ab5-c66752df7815" providerId="ADAL" clId="{3E7A5FB0-410D-4C12-8387-5EDC0922595C}" dt="2023-07-28T13:45:32.118" v="47" actId="20577"/>
        <pc:sldMkLst>
          <pc:docMk/>
          <pc:sldMk cId="2542111992" sldId="260"/>
        </pc:sldMkLst>
        <pc:spChg chg="mod">
          <ac:chgData name="Witt, Susan" userId="c23545fa-b457-4afd-9ab5-c66752df7815" providerId="ADAL" clId="{3E7A5FB0-410D-4C12-8387-5EDC0922595C}" dt="2023-07-28T13:45:32.118" v="47" actId="20577"/>
          <ac:spMkLst>
            <pc:docMk/>
            <pc:sldMk cId="2542111992" sldId="260"/>
            <ac:spMk id="6" creationId="{BE083960-FCE2-48BE-9AAD-C00D9BD705A5}"/>
          </ac:spMkLst>
        </pc:spChg>
      </pc:sldChg>
      <pc:sldChg chg="delSp modSp mod">
        <pc:chgData name="Witt, Susan" userId="c23545fa-b457-4afd-9ab5-c66752df7815" providerId="ADAL" clId="{3E7A5FB0-410D-4C12-8387-5EDC0922595C}" dt="2023-07-28T18:47:27.880" v="2443" actId="404"/>
        <pc:sldMkLst>
          <pc:docMk/>
          <pc:sldMk cId="2830522948" sldId="1867"/>
        </pc:sldMkLst>
        <pc:spChg chg="mod">
          <ac:chgData name="Witt, Susan" userId="c23545fa-b457-4afd-9ab5-c66752df7815" providerId="ADAL" clId="{3E7A5FB0-410D-4C12-8387-5EDC0922595C}" dt="2023-07-28T13:45:45.202" v="66" actId="20577"/>
          <ac:spMkLst>
            <pc:docMk/>
            <pc:sldMk cId="2830522948" sldId="1867"/>
            <ac:spMk id="6" creationId="{E77FF1FD-9C6D-7BA0-4A6F-E154648AC544}"/>
          </ac:spMkLst>
        </pc:spChg>
        <pc:spChg chg="mod">
          <ac:chgData name="Witt, Susan" userId="c23545fa-b457-4afd-9ab5-c66752df7815" providerId="ADAL" clId="{3E7A5FB0-410D-4C12-8387-5EDC0922595C}" dt="2023-07-28T18:47:27.880" v="2443" actId="404"/>
          <ac:spMkLst>
            <pc:docMk/>
            <pc:sldMk cId="2830522948" sldId="1867"/>
            <ac:spMk id="7" creationId="{0D7AC215-6B85-6C6A-A9DC-6D87C195F3B7}"/>
          </ac:spMkLst>
        </pc:spChg>
        <pc:picChg chg="del">
          <ac:chgData name="Witt, Susan" userId="c23545fa-b457-4afd-9ab5-c66752df7815" providerId="ADAL" clId="{3E7A5FB0-410D-4C12-8387-5EDC0922595C}" dt="2023-07-28T13:45:47.309" v="67" actId="478"/>
          <ac:picMkLst>
            <pc:docMk/>
            <pc:sldMk cId="2830522948" sldId="1867"/>
            <ac:picMk id="2" creationId="{BC91D83D-3671-B54D-2996-0BED79618D6F}"/>
          </ac:picMkLst>
        </pc:picChg>
      </pc:sldChg>
      <pc:sldChg chg="delSp modSp mod">
        <pc:chgData name="Witt, Susan" userId="c23545fa-b457-4afd-9ab5-c66752df7815" providerId="ADAL" clId="{3E7A5FB0-410D-4C12-8387-5EDC0922595C}" dt="2023-07-28T15:05:41.494" v="937" actId="20577"/>
        <pc:sldMkLst>
          <pc:docMk/>
          <pc:sldMk cId="1516568294" sldId="1869"/>
        </pc:sldMkLst>
        <pc:spChg chg="mod">
          <ac:chgData name="Witt, Susan" userId="c23545fa-b457-4afd-9ab5-c66752df7815" providerId="ADAL" clId="{3E7A5FB0-410D-4C12-8387-5EDC0922595C}" dt="2023-07-28T15:05:11.200" v="924" actId="14100"/>
          <ac:spMkLst>
            <pc:docMk/>
            <pc:sldMk cId="1516568294" sldId="1869"/>
            <ac:spMk id="2" creationId="{8B1D4788-983F-9C71-6F98-1534F66C089C}"/>
          </ac:spMkLst>
        </pc:spChg>
        <pc:spChg chg="mod">
          <ac:chgData name="Witt, Susan" userId="c23545fa-b457-4afd-9ab5-c66752df7815" providerId="ADAL" clId="{3E7A5FB0-410D-4C12-8387-5EDC0922595C}" dt="2023-07-28T15:05:41.494" v="937" actId="20577"/>
          <ac:spMkLst>
            <pc:docMk/>
            <pc:sldMk cId="1516568294" sldId="1869"/>
            <ac:spMk id="3" creationId="{4BD8F3E8-7987-C575-549B-EF6C7B4387CC}"/>
          </ac:spMkLst>
        </pc:spChg>
        <pc:picChg chg="del mod">
          <ac:chgData name="Witt, Susan" userId="c23545fa-b457-4afd-9ab5-c66752df7815" providerId="ADAL" clId="{3E7A5FB0-410D-4C12-8387-5EDC0922595C}" dt="2023-07-28T14:34:11.304" v="305" actId="478"/>
          <ac:picMkLst>
            <pc:docMk/>
            <pc:sldMk cId="1516568294" sldId="1869"/>
            <ac:picMk id="4" creationId="{57B31AAD-B5D5-62D9-3ADA-FC46B57E9A6F}"/>
          </ac:picMkLst>
        </pc:picChg>
      </pc:sldChg>
      <pc:sldChg chg="del">
        <pc:chgData name="Witt, Susan" userId="c23545fa-b457-4afd-9ab5-c66752df7815" providerId="ADAL" clId="{3E7A5FB0-410D-4C12-8387-5EDC0922595C}" dt="2023-07-28T18:33:25.072" v="2302" actId="47"/>
        <pc:sldMkLst>
          <pc:docMk/>
          <pc:sldMk cId="19460295" sldId="1870"/>
        </pc:sldMkLst>
      </pc:sldChg>
      <pc:sldChg chg="modSp mod">
        <pc:chgData name="Witt, Susan" userId="c23545fa-b457-4afd-9ab5-c66752df7815" providerId="ADAL" clId="{3E7A5FB0-410D-4C12-8387-5EDC0922595C}" dt="2023-07-28T18:39:59.935" v="2382" actId="20577"/>
        <pc:sldMkLst>
          <pc:docMk/>
          <pc:sldMk cId="1718933074" sldId="1871"/>
        </pc:sldMkLst>
        <pc:spChg chg="mod">
          <ac:chgData name="Witt, Susan" userId="c23545fa-b457-4afd-9ab5-c66752df7815" providerId="ADAL" clId="{3E7A5FB0-410D-4C12-8387-5EDC0922595C}" dt="2023-07-28T18:39:59.935" v="2382" actId="20577"/>
          <ac:spMkLst>
            <pc:docMk/>
            <pc:sldMk cId="1718933074" sldId="1871"/>
            <ac:spMk id="2" creationId="{2474771B-C0EB-F99B-E060-225B58ED19AA}"/>
          </ac:spMkLst>
        </pc:spChg>
        <pc:spChg chg="mod">
          <ac:chgData name="Witt, Susan" userId="c23545fa-b457-4afd-9ab5-c66752df7815" providerId="ADAL" clId="{3E7A5FB0-410D-4C12-8387-5EDC0922595C}" dt="2023-07-28T15:05:51.447" v="938"/>
          <ac:spMkLst>
            <pc:docMk/>
            <pc:sldMk cId="1718933074" sldId="1871"/>
            <ac:spMk id="3" creationId="{3D97D299-8389-8330-022C-BB5CE09231D6}"/>
          </ac:spMkLst>
        </pc:spChg>
      </pc:sldChg>
      <pc:sldChg chg="delSp modSp mod modNotesTx">
        <pc:chgData name="Witt, Susan" userId="c23545fa-b457-4afd-9ab5-c66752df7815" providerId="ADAL" clId="{3E7A5FB0-410D-4C12-8387-5EDC0922595C}" dt="2023-07-28T19:08:18.956" v="2444" actId="14100"/>
        <pc:sldMkLst>
          <pc:docMk/>
          <pc:sldMk cId="2996891478" sldId="1872"/>
        </pc:sldMkLst>
        <pc:spChg chg="mod">
          <ac:chgData name="Witt, Susan" userId="c23545fa-b457-4afd-9ab5-c66752df7815" providerId="ADAL" clId="{3E7A5FB0-410D-4C12-8387-5EDC0922595C}" dt="2023-07-28T19:08:18.956" v="2444" actId="14100"/>
          <ac:spMkLst>
            <pc:docMk/>
            <pc:sldMk cId="2996891478" sldId="1872"/>
            <ac:spMk id="2" creationId="{AE76BD63-AE3C-0BA2-7716-4E9331D706CD}"/>
          </ac:spMkLst>
        </pc:spChg>
        <pc:spChg chg="mod">
          <ac:chgData name="Witt, Susan" userId="c23545fa-b457-4afd-9ab5-c66752df7815" providerId="ADAL" clId="{3E7A5FB0-410D-4C12-8387-5EDC0922595C}" dt="2023-07-28T13:49:25.260" v="93" actId="20577"/>
          <ac:spMkLst>
            <pc:docMk/>
            <pc:sldMk cId="2996891478" sldId="1872"/>
            <ac:spMk id="3" creationId="{EF499F37-EEF2-6DE8-8CA4-0DA750C29FC8}"/>
          </ac:spMkLst>
        </pc:spChg>
        <pc:picChg chg="del">
          <ac:chgData name="Witt, Susan" userId="c23545fa-b457-4afd-9ab5-c66752df7815" providerId="ADAL" clId="{3E7A5FB0-410D-4C12-8387-5EDC0922595C}" dt="2023-07-28T14:28:49.185" v="298" actId="478"/>
          <ac:picMkLst>
            <pc:docMk/>
            <pc:sldMk cId="2996891478" sldId="1872"/>
            <ac:picMk id="5" creationId="{F7DDAE48-8FC1-4A27-071C-282B1891265C}"/>
          </ac:picMkLst>
        </pc:picChg>
      </pc:sldChg>
      <pc:sldChg chg="del">
        <pc:chgData name="Witt, Susan" userId="c23545fa-b457-4afd-9ab5-c66752df7815" providerId="ADAL" clId="{3E7A5FB0-410D-4C12-8387-5EDC0922595C}" dt="2023-07-27T11:47:27.373" v="1" actId="47"/>
        <pc:sldMkLst>
          <pc:docMk/>
          <pc:sldMk cId="1014620646" sldId="1873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1672551442" sldId="1874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287813775" sldId="1879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1061118699" sldId="1880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369672380" sldId="1881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1015381706" sldId="1882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2062976100" sldId="1883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2380257116" sldId="1884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1569251809" sldId="1891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1453449922" sldId="1893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1102890385" sldId="1894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2887382719" sldId="1895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3335053931" sldId="1896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2374679561" sldId="1897"/>
        </pc:sldMkLst>
      </pc:sldChg>
      <pc:sldChg chg="ord">
        <pc:chgData name="Witt, Susan" userId="c23545fa-b457-4afd-9ab5-c66752df7815" providerId="ADAL" clId="{3E7A5FB0-410D-4C12-8387-5EDC0922595C}" dt="2023-07-28T18:19:41.815" v="1956"/>
        <pc:sldMkLst>
          <pc:docMk/>
          <pc:sldMk cId="1766904839" sldId="1900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2953667898" sldId="1905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2463955821" sldId="1907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2994891135" sldId="1908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3320394820" sldId="1909"/>
        </pc:sldMkLst>
      </pc:sldChg>
      <pc:sldChg chg="del">
        <pc:chgData name="Witt, Susan" userId="c23545fa-b457-4afd-9ab5-c66752df7815" providerId="ADAL" clId="{3E7A5FB0-410D-4C12-8387-5EDC0922595C}" dt="2023-07-27T11:43:16.101" v="0" actId="47"/>
        <pc:sldMkLst>
          <pc:docMk/>
          <pc:sldMk cId="1479412135" sldId="191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8D21FE-ABD8-496A-A03E-2F12184C75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349884-671B-4666-8451-DB99547217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036C9-588B-4D5A-BCB7-C61E02B09259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DC1CC-3558-4EF4-9DF9-EB727B8E233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FAFCF9-A735-490C-B51B-BFE3CEBF85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AF5AC-5E89-444A-901E-E03673974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9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80767D-1D84-44E8-938A-5560C6B7CE45}" type="datetimeFigureOut">
              <a:rPr lang="en-US" smtClean="0"/>
              <a:t>7/28/2023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35899C-2C28-4318-A3D8-DC1FDDDC4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5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Workforce shortages are not anything new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have been talking about a skills gap for over 10 years 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far back as 2010 we were talking about the “gray tsunami”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In 2017 it was estimated that retirements from the Baby Boomer generation would leave 31M job openings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Manufacturing took a hard hit during the COVID 19 pandemic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During the early days manufacturing saw a loss of around 1.4 M jobs- which erased nearly a decade of gains according to a recent Deloitte study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820,000 managed to return by end of 2020 but still a loss of 570,000 jobs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According to a </a:t>
            </a:r>
            <a:r>
              <a:rPr lang="en-US" dirty="0" err="1"/>
              <a:t>Deliotte</a:t>
            </a:r>
            <a:r>
              <a:rPr lang="en-US" dirty="0"/>
              <a:t> study- manufacturing execs say it is 1.4times harder to find qualified talent with the right skills than it was in 2018-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As we try to re-shore more manufacturing- this will only get worse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5899C-2C28-4318-A3D8-DC1FDDDC492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14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EWI to offer an innovative program to enhance the competency and knowledge of those in the maritime welding industry. Working with our partner CWB, we can offer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5899C-2C28-4318-A3D8-DC1FDDDC49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6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i="0" u="none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5899C-2C28-4318-A3D8-DC1FDDDC49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5899C-2C28-4318-A3D8-DC1FDDDC49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21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5899C-2C28-4318-A3D8-DC1FDDDC49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72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5899C-2C28-4318-A3D8-DC1FDDDC49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5899C-2C28-4318-A3D8-DC1FDDDC49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97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8F8D031-30D9-4BAF-8E96-F6F4D53E33F9}"/>
              </a:ext>
            </a:extLst>
          </p:cNvPr>
          <p:cNvGrpSpPr/>
          <p:nvPr userDrawn="1"/>
        </p:nvGrpSpPr>
        <p:grpSpPr>
          <a:xfrm>
            <a:off x="1" y="0"/>
            <a:ext cx="12229589" cy="8226545"/>
            <a:chOff x="1" y="0"/>
            <a:chExt cx="12229589" cy="82265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430599E-2A73-4779-A52C-4E1CC23273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0" b="5070"/>
            <a:stretch/>
          </p:blipFill>
          <p:spPr>
            <a:xfrm>
              <a:off x="1" y="0"/>
              <a:ext cx="12191999" cy="6162674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D8595CC7-EE40-4AD1-BC8F-F9FC5E99C2AD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5246487" y="1243442"/>
              <a:ext cx="6983103" cy="6983103"/>
            </a:xfrm>
            <a:prstGeom prst="roundRect">
              <a:avLst>
                <a:gd name="adj" fmla="val 1136"/>
              </a:avLst>
            </a:prstGeom>
            <a:noFill/>
            <a:ln w="635000">
              <a:solidFill>
                <a:schemeClr val="tx2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C930623B-391B-4B5E-99F0-B19A010ECE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66675" y="3521075"/>
            <a:ext cx="6162675" cy="584775"/>
          </a:xfrm>
          <a:solidFill>
            <a:schemeClr val="bg1"/>
          </a:solidFill>
        </p:spPr>
        <p:txBody>
          <a:bodyPr lIns="457200" tIns="182880" rIns="457200" bIns="182880">
            <a:spAutoFit/>
          </a:bodyPr>
          <a:lstStyle>
            <a:lvl1pPr marL="0" indent="0">
              <a:buNone/>
              <a:defRPr sz="1400" b="0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400" b="1" cap="none" dirty="0"/>
              <a:t>PRESENTER NAME, </a:t>
            </a:r>
            <a:r>
              <a:rPr lang="en-US" sz="1400" i="1" cap="none" dirty="0"/>
              <a:t>Title</a:t>
            </a:r>
            <a:endParaRPr lang="en-US" i="1" cap="none" dirty="0"/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2EB684AD-BB6A-4F14-9266-ED46DB1CE8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66675" y="2351524"/>
            <a:ext cx="6162675" cy="1200329"/>
          </a:xfrm>
          <a:solidFill>
            <a:schemeClr val="bg1"/>
          </a:solidFill>
        </p:spPr>
        <p:txBody>
          <a:bodyPr wrap="square" lIns="457200" tIns="274320" rIns="457200" bIns="274320">
            <a:spAutoFit/>
          </a:bodyPr>
          <a:lstStyle>
            <a:lvl1pPr>
              <a:lnSpc>
                <a:spcPct val="100000"/>
              </a:lnSpc>
              <a:defRPr sz="4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74FFF93-76C9-4307-8166-CBEBF1863D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81A8F4B-58E9-4E5F-9A82-3ACE77FA17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616221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edia Placeholder 3">
            <a:extLst>
              <a:ext uri="{FF2B5EF4-FFF2-40B4-BE49-F238E27FC236}">
                <a16:creationId xmlns:a16="http://schemas.microsoft.com/office/drawing/2014/main" id="{0FF9B94A-D67E-42BD-B72F-DF84E4B28A6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323851" y="1323975"/>
            <a:ext cx="7886699" cy="4505325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EF3E42"/>
              </a:buClr>
              <a:buSzPct val="85000"/>
              <a:buFont typeface="Arial" panose="020B0604020202020204" pitchFamily="34" charset="0"/>
              <a:buNone/>
              <a:tabLst/>
              <a:defRPr sz="2000">
                <a:solidFill>
                  <a:srgbClr val="FB0999"/>
                </a:solidFill>
              </a:defRPr>
            </a:lvl1pPr>
          </a:lstStyle>
          <a:p>
            <a:r>
              <a:rPr lang="en-US" dirty="0"/>
              <a:t>Place video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AAFCF16-9B6F-4A50-B7D9-8ACF96BA1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7026A9F-103C-4F90-B912-F63AF7E1A3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25"/>
            <a:ext cx="12192000" cy="730216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445E2E-5ED3-4AE1-BAD1-D7CCAAAE1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4375" y="1324903"/>
            <a:ext cx="3533773" cy="450441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23290C3-EFDA-4275-9535-005C1C80D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04411"/>
            <a:ext cx="11544297" cy="535531"/>
          </a:xfrm>
        </p:spPr>
        <p:txBody>
          <a:bodyPr wrap="square" anchor="t">
            <a:sp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B32331E-8BDE-4C0F-A4BF-0763F9D170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322889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22F6473-FD0A-40C8-9F4F-B7AF365A0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1" y="1323976"/>
            <a:ext cx="7248524" cy="4505324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DF5F936-0CED-454F-8F5A-6CC6B78464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24775" y="1323976"/>
            <a:ext cx="4143374" cy="3848099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EF3E42"/>
              </a:buClr>
              <a:buSzPct val="85000"/>
              <a:buFont typeface="Arial" panose="020B0604020202020204" pitchFamily="34" charset="0"/>
              <a:buNone/>
              <a:tabLst/>
              <a:defRPr sz="2000">
                <a:solidFill>
                  <a:srgbClr val="FB0999"/>
                </a:solidFill>
              </a:defRPr>
            </a:lvl1pPr>
          </a:lstStyle>
          <a:p>
            <a:r>
              <a:rPr lang="en-US" dirty="0"/>
              <a:t>Place </a:t>
            </a:r>
            <a:r>
              <a:rPr lang="en-US"/>
              <a:t>photo or</a:t>
            </a:r>
            <a:br>
              <a:rPr lang="en-US"/>
            </a:br>
            <a:r>
              <a:rPr lang="en-US"/>
              <a:t>graphic </a:t>
            </a:r>
            <a:r>
              <a:rPr lang="en-US" dirty="0"/>
              <a:t>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4C55F-1598-4291-99B1-27688A5B5C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4775" y="5282406"/>
            <a:ext cx="4143374" cy="553998"/>
          </a:xfrm>
          <a:solidFill>
            <a:schemeClr val="bg1"/>
          </a:solidFill>
        </p:spPr>
        <p:txBody>
          <a:bodyPr wrap="square" lIns="274320" tIns="182880" rIns="274320" bIns="182880">
            <a:spAutoFit/>
          </a:bodyPr>
          <a:lstStyle>
            <a:lvl1pPr marL="0" indent="0">
              <a:buNone/>
              <a:defRPr sz="1200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CAPTION: Overpass Italic, Dark Tan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8600871-CCC5-4B44-BFF6-792929FB8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CF41CC8-1459-4075-87FB-E8674F9BCB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25"/>
            <a:ext cx="12192000" cy="7302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20E7C19-47A9-4ACD-AF9E-AF8AFEF1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04411"/>
            <a:ext cx="11544300" cy="535531"/>
          </a:xfrm>
        </p:spPr>
        <p:txBody>
          <a:bodyPr wrap="square" anchor="t">
            <a:sp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E6E9B76-9E87-4CC1-83F0-77D79C009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9802158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22F6473-FD0A-40C8-9F4F-B7AF365A0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1" y="1323976"/>
            <a:ext cx="5836919" cy="4505324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8600871-CCC5-4B44-BFF6-792929FB8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CF41CC8-1459-4075-87FB-E8674F9BCB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25"/>
            <a:ext cx="12192000" cy="7302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20E7C19-47A9-4ACD-AF9E-AF8AFEF1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04411"/>
            <a:ext cx="11544300" cy="535531"/>
          </a:xfrm>
        </p:spPr>
        <p:txBody>
          <a:bodyPr wrap="square" anchor="t">
            <a:sp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4FE93C08-C649-467C-BA8A-1002F75F78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95251" y="3190875"/>
            <a:ext cx="2840879" cy="2638425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EF3E42"/>
              </a:buClr>
              <a:buSzPct val="85000"/>
              <a:buFont typeface="Arial" panose="020B0604020202020204" pitchFamily="34" charset="0"/>
              <a:buNone/>
              <a:tabLst/>
              <a:defRPr sz="2000">
                <a:solidFill>
                  <a:srgbClr val="FB0999"/>
                </a:solidFill>
              </a:defRPr>
            </a:lvl1pPr>
          </a:lstStyle>
          <a:p>
            <a:r>
              <a:rPr lang="en-US" dirty="0"/>
              <a:t>Place </a:t>
            </a:r>
            <a:r>
              <a:rPr lang="en-US"/>
              <a:t>photo or</a:t>
            </a:r>
            <a:br>
              <a:rPr lang="en-US"/>
            </a:br>
            <a:r>
              <a:rPr lang="en-US"/>
              <a:t>graphic </a:t>
            </a:r>
            <a:r>
              <a:rPr lang="en-US" dirty="0"/>
              <a:t>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88C512C1-ADC4-41E5-B834-137F473EDBF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96099" y="1323976"/>
            <a:ext cx="2840879" cy="2638425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EF3E42"/>
              </a:buClr>
              <a:buSzPct val="85000"/>
              <a:buFont typeface="Arial" panose="020B0604020202020204" pitchFamily="34" charset="0"/>
              <a:buNone/>
              <a:tabLst/>
              <a:defRPr sz="2000">
                <a:solidFill>
                  <a:srgbClr val="FB0999"/>
                </a:solidFill>
              </a:defRPr>
            </a:lvl1pPr>
          </a:lstStyle>
          <a:p>
            <a:r>
              <a:rPr lang="en-US" dirty="0"/>
              <a:t>Place </a:t>
            </a:r>
            <a:r>
              <a:rPr lang="en-US"/>
              <a:t>photo or</a:t>
            </a:r>
            <a:br>
              <a:rPr lang="en-US"/>
            </a:br>
            <a:r>
              <a:rPr lang="en-US"/>
              <a:t>graphic </a:t>
            </a:r>
            <a:r>
              <a:rPr lang="en-US" dirty="0"/>
              <a:t>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DE8500B1-0E0C-45E0-92C8-2383F7B9555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7270" y="2643188"/>
            <a:ext cx="2840879" cy="2638425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EF3E42"/>
              </a:buClr>
              <a:buSzPct val="85000"/>
              <a:buFont typeface="Arial" panose="020B0604020202020204" pitchFamily="34" charset="0"/>
              <a:buNone/>
              <a:tabLst/>
              <a:defRPr sz="2000">
                <a:solidFill>
                  <a:srgbClr val="FB0999"/>
                </a:solidFill>
              </a:defRPr>
            </a:lvl1pPr>
          </a:lstStyle>
          <a:p>
            <a:r>
              <a:rPr lang="en-US" dirty="0"/>
              <a:t>Place </a:t>
            </a:r>
            <a:r>
              <a:rPr lang="en-US"/>
              <a:t>photo or</a:t>
            </a:r>
            <a:br>
              <a:rPr lang="en-US"/>
            </a:br>
            <a:r>
              <a:rPr lang="en-US"/>
              <a:t>graphic </a:t>
            </a:r>
            <a:r>
              <a:rPr lang="en-US" dirty="0"/>
              <a:t>here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DC7EED1-87CF-4FC0-8672-0C8AF4E7B2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3535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22F6473-FD0A-40C8-9F4F-B7AF365A0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1" y="1323976"/>
            <a:ext cx="3486149" cy="4505324"/>
          </a:xfrm>
        </p:spPr>
        <p:txBody>
          <a:bodyPr>
            <a:noAutofit/>
          </a:bodyPr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DF5F936-0CED-454F-8F5A-6CC6B78464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10026" y="1323976"/>
            <a:ext cx="7858124" cy="4505324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EF3E42"/>
              </a:buClr>
              <a:buSzPct val="85000"/>
              <a:buFont typeface="Arial" panose="020B0604020202020204" pitchFamily="34" charset="0"/>
              <a:buNone/>
              <a:tabLst/>
              <a:defRPr sz="2000">
                <a:solidFill>
                  <a:srgbClr val="FB0999"/>
                </a:solidFill>
              </a:defRPr>
            </a:lvl1pPr>
          </a:lstStyle>
          <a:p>
            <a:r>
              <a:rPr lang="en-US" dirty="0"/>
              <a:t>Place </a:t>
            </a:r>
            <a:r>
              <a:rPr lang="en-US"/>
              <a:t>photo or</a:t>
            </a:r>
            <a:br>
              <a:rPr lang="en-US"/>
            </a:br>
            <a:r>
              <a:rPr lang="en-US"/>
              <a:t>graphic </a:t>
            </a:r>
            <a:r>
              <a:rPr lang="en-US" dirty="0"/>
              <a:t>here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8600871-CCC5-4B44-BFF6-792929FB8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CF41CC8-1459-4075-87FB-E8674F9BCB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25"/>
            <a:ext cx="12192000" cy="7302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20E7C19-47A9-4ACD-AF9E-AF8AFEF12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04411"/>
            <a:ext cx="11544300" cy="535531"/>
          </a:xfrm>
        </p:spPr>
        <p:txBody>
          <a:bodyPr wrap="square" anchor="t">
            <a:sp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5549B55-1420-4CC0-87D6-35D8A22BD4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080373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22F6473-FD0A-40C8-9F4F-B7AF365A0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852" y="1323976"/>
            <a:ext cx="7248524" cy="4505324"/>
          </a:xfrm>
        </p:spPr>
        <p:txBody>
          <a:bodyPr numCol="2" spcCol="91440">
            <a:noAutofit/>
          </a:bodyPr>
          <a:lstStyle>
            <a:lvl5pP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8DF5F936-0CED-454F-8F5A-6CC6B78464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24775" y="1323976"/>
            <a:ext cx="4143373" cy="3848099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EF3E42"/>
              </a:buClr>
              <a:buSzPct val="85000"/>
              <a:buFont typeface="Arial" panose="020B0604020202020204" pitchFamily="34" charset="0"/>
              <a:buNone/>
              <a:tabLst/>
              <a:defRPr sz="2000">
                <a:solidFill>
                  <a:srgbClr val="FB0999"/>
                </a:solidFill>
              </a:defRPr>
            </a:lvl1pPr>
          </a:lstStyle>
          <a:p>
            <a:r>
              <a:rPr lang="en-US" dirty="0"/>
              <a:t>Place photo or</a:t>
            </a:r>
            <a:br>
              <a:rPr lang="en-US" dirty="0"/>
            </a:br>
            <a:r>
              <a:rPr lang="en-US" dirty="0"/>
              <a:t>graphic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4C55F-1598-4291-99B1-27688A5B5C8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4775" y="5282406"/>
            <a:ext cx="4143373" cy="553998"/>
          </a:xfrm>
          <a:solidFill>
            <a:schemeClr val="bg1"/>
          </a:solidFill>
        </p:spPr>
        <p:txBody>
          <a:bodyPr wrap="square" lIns="274320" tIns="182880" rIns="274320" bIns="182880">
            <a:spAutoFit/>
          </a:bodyPr>
          <a:lstStyle>
            <a:lvl1pPr marL="0" indent="0">
              <a:buNone/>
              <a:defRPr sz="1200" i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CAPTION: Overpass Italic, Dark Tan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8600871-CCC5-4B44-BFF6-792929FB8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CF41CC8-1459-4075-87FB-E8674F9BCB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25"/>
            <a:ext cx="12192000" cy="7302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F96157E-E293-4DF2-B8A3-46856B0E9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04411"/>
            <a:ext cx="11544300" cy="535531"/>
          </a:xfrm>
        </p:spPr>
        <p:txBody>
          <a:bodyPr wrap="square" anchor="t">
            <a:sp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5EA52F4-C665-4BE1-9872-4425A9331A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122467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E84458-9678-454D-B2CD-0AAF910DBCB5}"/>
              </a:ext>
            </a:extLst>
          </p:cNvPr>
          <p:cNvSpPr/>
          <p:nvPr userDrawn="1"/>
        </p:nvSpPr>
        <p:spPr>
          <a:xfrm>
            <a:off x="-76200" y="-114299"/>
            <a:ext cx="12353925" cy="475297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488" b="-4669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edia Placeholder 3">
            <a:extLst>
              <a:ext uri="{FF2B5EF4-FFF2-40B4-BE49-F238E27FC236}">
                <a16:creationId xmlns:a16="http://schemas.microsoft.com/office/drawing/2014/main" id="{0FF9B94A-D67E-42BD-B72F-DF84E4B28A6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976313" y="381000"/>
            <a:ext cx="10239375" cy="4752975"/>
          </a:xfrm>
          <a:solidFill>
            <a:schemeClr val="bg1"/>
          </a:solidFill>
          <a:ln w="57150" cap="sq">
            <a:solidFill>
              <a:schemeClr val="bg1"/>
            </a:solidFill>
            <a:miter lim="800000"/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800"/>
              </a:spcAft>
              <a:buClr>
                <a:srgbClr val="EF3E42"/>
              </a:buClr>
              <a:buSzPct val="85000"/>
              <a:buFont typeface="Arial" panose="020B0604020202020204" pitchFamily="34" charset="0"/>
              <a:buNone/>
              <a:tabLst/>
              <a:defRPr sz="2000">
                <a:solidFill>
                  <a:srgbClr val="FB0999"/>
                </a:solidFill>
              </a:defRPr>
            </a:lvl1pPr>
          </a:lstStyle>
          <a:p>
            <a:r>
              <a:rPr lang="en-US" dirty="0"/>
              <a:t>Place video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6350DFF0-DCB1-4888-A166-B0F0C1F61B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3851" y="5133975"/>
            <a:ext cx="11544299" cy="790575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F8EF93C-8585-441D-BDEF-10E0C36BC2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7D457C4-E327-49DA-8AD0-0A46A53324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60753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Graphic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D28CC2F-7CCF-480B-9FE6-4C9963A9B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4375" y="1324729"/>
            <a:ext cx="3533773" cy="450532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martArt Placeholder 6">
            <a:extLst>
              <a:ext uri="{FF2B5EF4-FFF2-40B4-BE49-F238E27FC236}">
                <a16:creationId xmlns:a16="http://schemas.microsoft.com/office/drawing/2014/main" id="{568A53DD-FC43-4269-877B-D1131E383C6E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323851" y="1323975"/>
            <a:ext cx="7886699" cy="4505325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3930D85-379D-43DC-9C7D-77DA766335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AB1C59DA-EF4D-4D17-935C-1DAAFDECB3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25"/>
            <a:ext cx="12192000" cy="73021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9D57AA4-C2F5-4E10-B2A6-42432C1AF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04411"/>
            <a:ext cx="11544300" cy="535531"/>
          </a:xfrm>
        </p:spPr>
        <p:txBody>
          <a:bodyPr wrap="square" anchor="t">
            <a:sp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7375222-7D3B-4E63-BC31-151172ACB0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6976661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:a16="http://schemas.microsoft.com/office/drawing/2014/main" id="{7B3E90E5-9B13-45DF-8B9B-5099F11673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66675" y="-123825"/>
            <a:ext cx="12372975" cy="6283325"/>
          </a:xfrm>
          <a:blipFill>
            <a:blip r:embed="rId2"/>
            <a:srcRect/>
            <a:stretch>
              <a:fillRect l="-843" t="-9673" r="-843" b="-2959"/>
            </a:stretch>
          </a:blipFill>
        </p:spPr>
        <p:txBody>
          <a:bodyPr rIns="457200" bIns="365760" anchor="b">
            <a:normAutofit/>
          </a:bodyPr>
          <a:lstStyle>
            <a:lvl1pPr marL="0" indent="0" algn="r">
              <a:buNone/>
              <a:defRPr sz="2000">
                <a:noFill/>
                <a:latin typeface="Overpass" panose="00000500000000000000" pitchFamily="2" charset="0"/>
              </a:defRPr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AFF0109-6442-4621-A08C-48B1CEF43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157" y="1228725"/>
            <a:ext cx="8643686" cy="2340643"/>
          </a:xfrm>
        </p:spPr>
        <p:txBody>
          <a:bodyPr anchor="t">
            <a:normAutofit/>
          </a:bodyPr>
          <a:lstStyle>
            <a:lvl1pPr algn="ctr">
              <a:defRPr sz="4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Place a highlight-worthy point here.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220F6A-564D-4E54-B998-E966F416273C}"/>
              </a:ext>
            </a:extLst>
          </p:cNvPr>
          <p:cNvSpPr txBox="1"/>
          <p:nvPr userDrawn="1"/>
        </p:nvSpPr>
        <p:spPr>
          <a:xfrm>
            <a:off x="-66675" y="-1331751"/>
            <a:ext cx="4918075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1450" algn="l"/>
              </a:tabLst>
              <a:defRPr/>
            </a:pPr>
            <a:r>
              <a:rPr lang="en-US" sz="1200" b="1" dirty="0"/>
              <a:t>To replace background photo</a:t>
            </a:r>
            <a:r>
              <a:rPr lang="en-US" sz="1200" dirty="0"/>
              <a:t>: Click the icon in the center of the photo, choose new photo. Remember to move red diamond to frame subject of photo (like a person’s face, technology, final product, logo, etc.)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1" dirty="0"/>
              <a:t>DO NOT PRESENT IN THIS VIEW.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D648C2-A8FE-45CD-B7B0-978F32A4701A}"/>
              </a:ext>
            </a:extLst>
          </p:cNvPr>
          <p:cNvSpPr txBox="1"/>
          <p:nvPr userDrawn="1"/>
        </p:nvSpPr>
        <p:spPr>
          <a:xfrm>
            <a:off x="5432425" y="-1147085"/>
            <a:ext cx="4918075" cy="83099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To prevent photo stretching</a:t>
            </a:r>
            <a:r>
              <a:rPr lang="en-US" sz="1200" dirty="0"/>
              <a:t>: Click the image &gt; “Picture Tools” Format Tab &gt; Crop (Dropdown) &gt; “Fill” 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1" dirty="0"/>
              <a:t>DO NOT PRESENT IN THIS VIEW.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599DCCE-931D-4B59-B7B3-88447F103A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C4B6453-6EF4-4492-8FB5-C14E86C4A1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870631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742AE-7071-4D62-8B4F-C32F0DC8DD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730" y="899110"/>
            <a:ext cx="5205162" cy="5002630"/>
          </a:xfrm>
        </p:spPr>
        <p:txBody>
          <a:bodyPr>
            <a:normAutofit/>
          </a:bodyPr>
          <a:lstStyle>
            <a:lvl1pPr marL="0" indent="0" algn="l">
              <a:buNone/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Place testimonial here, will resize based on character count.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715C2D-E33B-4377-8DEF-6C2747CE88DF}"/>
              </a:ext>
            </a:extLst>
          </p:cNvPr>
          <p:cNvSpPr/>
          <p:nvPr userDrawn="1"/>
        </p:nvSpPr>
        <p:spPr>
          <a:xfrm>
            <a:off x="6806364" y="-57150"/>
            <a:ext cx="5951622" cy="69151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7477" t="336" r="-93" b="-8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B6A39D2-C116-47F2-B2F3-91A8BDFE4A94}"/>
              </a:ext>
            </a:extLst>
          </p:cNvPr>
          <p:cNvSpPr/>
          <p:nvPr userDrawn="1"/>
        </p:nvSpPr>
        <p:spPr>
          <a:xfrm>
            <a:off x="229937" y="1076325"/>
            <a:ext cx="582195" cy="58219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000" dirty="0"/>
              <a:t>“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329B897-91FB-4314-9B3B-2348007E53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728537D-C377-4AC9-92C3-F1437D752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56377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Graphic Content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martArt Placeholder 6">
            <a:extLst>
              <a:ext uri="{FF2B5EF4-FFF2-40B4-BE49-F238E27FC236}">
                <a16:creationId xmlns:a16="http://schemas.microsoft.com/office/drawing/2014/main" id="{6742CE4D-E548-481A-A59D-6E7ABFBEC52B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323852" y="1323975"/>
            <a:ext cx="11544300" cy="3600449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FBA822-2BF2-49AE-887C-33BF32AF2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2" y="5048250"/>
            <a:ext cx="11544300" cy="781050"/>
          </a:xfrm>
        </p:spPr>
        <p:txBody>
          <a:bodyPr numCol="1">
            <a:noAutofit/>
          </a:bodyPr>
          <a:lstStyle>
            <a:lvl1pPr>
              <a:defRPr sz="20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6EF1D44-65EB-429C-AD41-1FB99051A8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D33340C9-9C7F-42DD-90DA-4F7F330EA8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25"/>
            <a:ext cx="12192000" cy="7302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5F26D4E-FC04-4DDD-9858-9AD00D325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04411"/>
            <a:ext cx="11544300" cy="535531"/>
          </a:xfrm>
        </p:spPr>
        <p:txBody>
          <a:bodyPr wrap="square" anchor="t">
            <a:sp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E554A76-E0F3-495B-A293-CD0F5566CE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71415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E81763-CE63-4DED-B6C3-382E1BACD15C}"/>
              </a:ext>
            </a:extLst>
          </p:cNvPr>
          <p:cNvSpPr/>
          <p:nvPr userDrawn="1"/>
        </p:nvSpPr>
        <p:spPr>
          <a:xfrm>
            <a:off x="-76200" y="-57150"/>
            <a:ext cx="5705475" cy="535859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1" t="434" r="-116529" b="-3011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35B921FE-C1F7-4BCC-B925-7A06613159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700000">
            <a:off x="-1533512" y="-2787678"/>
            <a:ext cx="6124575" cy="6124575"/>
          </a:xfrm>
          <a:prstGeom prst="roundRect">
            <a:avLst>
              <a:gd name="adj" fmla="val 1381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91440" tIns="1097280" rIns="731520" bIns="640080" anchor="b" anchorCtr="0">
            <a:normAutofit/>
          </a:bodyPr>
          <a:lstStyle>
            <a:lvl1pPr marL="0" indent="0">
              <a:buNone/>
              <a:defRPr sz="2000">
                <a:ln w="31750">
                  <a:noFill/>
                </a:ln>
                <a:noFill/>
                <a:effectLst/>
                <a:latin typeface="Overpas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12CC79-0B2C-4FA1-AE3B-CADC266F8E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29374" y="2293938"/>
            <a:ext cx="5257799" cy="2387600"/>
          </a:xfrm>
        </p:spPr>
        <p:txBody>
          <a:bodyPr anchor="b">
            <a:normAutofit/>
          </a:bodyPr>
          <a:lstStyle>
            <a:lvl1pPr algn="l"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8194BC0D-B52C-4B74-B053-90AC7DC2E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9374" y="4706938"/>
            <a:ext cx="5257799" cy="7032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14">
            <a:extLst>
              <a:ext uri="{FF2B5EF4-FFF2-40B4-BE49-F238E27FC236}">
                <a16:creationId xmlns:a16="http://schemas.microsoft.com/office/drawing/2014/main" id="{F6FDFBF3-6864-41DE-8FA7-29A801EA01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700000">
            <a:off x="3042377" y="2491430"/>
            <a:ext cx="2640173" cy="2640173"/>
          </a:xfrm>
          <a:prstGeom prst="roundRect">
            <a:avLst>
              <a:gd name="adj" fmla="val 1381"/>
            </a:avLst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91440" tIns="457200" rIns="91440" bIns="457200" anchor="ctr" anchorCtr="0">
            <a:noAutofit/>
          </a:bodyPr>
          <a:lstStyle>
            <a:lvl1pPr marL="0" indent="0">
              <a:buNone/>
              <a:defRPr sz="1400">
                <a:ln w="31750">
                  <a:noFill/>
                </a:ln>
                <a:noFill/>
                <a:effectLst/>
                <a:latin typeface="Overpass" panose="00000500000000000000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0552BF-E469-44A4-B039-4CE60D891F77}"/>
              </a:ext>
            </a:extLst>
          </p:cNvPr>
          <p:cNvSpPr txBox="1"/>
          <p:nvPr userDrawn="1"/>
        </p:nvSpPr>
        <p:spPr>
          <a:xfrm>
            <a:off x="5629275" y="-1701083"/>
            <a:ext cx="4918075" cy="13849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Recommended: </a:t>
            </a:r>
            <a:r>
              <a:rPr lang="en-US" sz="1200" b="0" dirty="0"/>
              <a:t>Replace photos in diamonds.</a:t>
            </a:r>
            <a:br>
              <a:rPr lang="en-US" sz="1200" b="1" dirty="0"/>
            </a:br>
            <a:r>
              <a:rPr lang="en-US" sz="1200" b="1" dirty="0"/>
              <a:t>To prevent photo stretching</a:t>
            </a:r>
            <a:r>
              <a:rPr lang="en-US" sz="1200" dirty="0"/>
              <a:t>: Click the image &gt; “Picture Tools” Format Tab &gt; Crop (Dropdown) &gt; “Fill” </a:t>
            </a:r>
            <a:br>
              <a:rPr lang="en-US" sz="1200" dirty="0"/>
            </a:br>
            <a:r>
              <a:rPr lang="en-US" sz="1200" b="1" dirty="0"/>
              <a:t>To prevent image rotation: </a:t>
            </a:r>
            <a:r>
              <a:rPr lang="en-US" sz="1200" b="0" dirty="0"/>
              <a:t>Right click image &gt; Format Picture &gt; Select paint bucket in right panel &gt; Uncheck “Rotate with Shape”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1" dirty="0"/>
              <a:t>DO NOT PRESENT IN THIS VIEW.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04A8843-89CA-471B-A00C-3032D682BE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BCF59D1-AF0E-4A80-BA99-40454D89504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00494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E13014A1-0CD1-4BA7-914A-65E3CCE2F8C3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323851" y="1323975"/>
            <a:ext cx="11544300" cy="4505325"/>
          </a:xfrm>
        </p:spPr>
        <p:txBody>
          <a:bodyPr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20694F5-73FD-4297-961C-5A6E52DD5D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697EF43-374E-4308-9B82-73651B0BBF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25"/>
            <a:ext cx="12192000" cy="7302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EDC8D3B-B267-43FE-8F7A-1D8CF5362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04411"/>
            <a:ext cx="11544300" cy="535531"/>
          </a:xfrm>
        </p:spPr>
        <p:txBody>
          <a:bodyPr wrap="square" anchor="t">
            <a:sp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EEC2E34-68A0-4761-8C05-AACEA84EE1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672859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B818E-B7BE-4695-B78A-50887534A9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FFB92E9-BD19-4EA1-8774-8CDA6374B4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25"/>
            <a:ext cx="12192000" cy="7302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E8CEB52-733F-4305-9D09-2E00B5451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04411"/>
            <a:ext cx="11544300" cy="535531"/>
          </a:xfrm>
        </p:spPr>
        <p:txBody>
          <a:bodyPr wrap="square" anchor="t">
            <a:sp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00868B70-12C7-43DC-BB6B-646E141577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2708293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A6EB35E2-4125-4783-9EE0-D12F15F72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54A036E-2232-4A94-BEF4-814C108618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4352443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F97FACD-535B-4162-A4C1-3EB5742EE27B}"/>
              </a:ext>
            </a:extLst>
          </p:cNvPr>
          <p:cNvSpPr/>
          <p:nvPr userDrawn="1"/>
        </p:nvSpPr>
        <p:spPr>
          <a:xfrm>
            <a:off x="257175" y="6029325"/>
            <a:ext cx="11572875" cy="704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MASTER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6D69E67-65AC-4A86-8132-FCE109E70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CF2AB6-B944-44D2-AD4E-F79B364011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89084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271210D-7202-4623-9AED-43D0273CA84E}"/>
              </a:ext>
            </a:extLst>
          </p:cNvPr>
          <p:cNvGrpSpPr/>
          <p:nvPr userDrawn="1"/>
        </p:nvGrpSpPr>
        <p:grpSpPr>
          <a:xfrm>
            <a:off x="1" y="0"/>
            <a:ext cx="12229589" cy="8226545"/>
            <a:chOff x="1" y="0"/>
            <a:chExt cx="12229589" cy="82265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8F28C69-BA54-4DAC-9DD8-1559B78CF9B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0" b="5070"/>
            <a:stretch/>
          </p:blipFill>
          <p:spPr>
            <a:xfrm>
              <a:off x="1" y="0"/>
              <a:ext cx="12191999" cy="6162674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7F1AE183-0927-4AA8-A4B6-0FABC7A8A52D}"/>
                </a:ext>
              </a:extLst>
            </p:cNvPr>
            <p:cNvSpPr>
              <a:spLocks noChangeAspect="1"/>
            </p:cNvSpPr>
            <p:nvPr userDrawn="1"/>
          </p:nvSpPr>
          <p:spPr>
            <a:xfrm rot="2700000">
              <a:off x="5246487" y="1243442"/>
              <a:ext cx="6983103" cy="6983103"/>
            </a:xfrm>
            <a:prstGeom prst="roundRect">
              <a:avLst>
                <a:gd name="adj" fmla="val 1136"/>
              </a:avLst>
            </a:prstGeom>
            <a:noFill/>
            <a:ln w="635000">
              <a:solidFill>
                <a:schemeClr val="tx2">
                  <a:alpha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512D3E2A-C4C4-448D-B586-3D6FE13465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66675" y="2320746"/>
            <a:ext cx="6162675" cy="1200329"/>
          </a:xfrm>
          <a:solidFill>
            <a:schemeClr val="bg1"/>
          </a:solidFill>
        </p:spPr>
        <p:txBody>
          <a:bodyPr lIns="457200" tIns="274320" bIns="274320" anchor="b">
            <a:spAutoFit/>
          </a:bodyPr>
          <a:lstStyle>
            <a:lvl1pPr marL="0" indent="0">
              <a:buNone/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Closing Statement</a:t>
            </a:r>
          </a:p>
        </p:txBody>
      </p:sp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C8D044D9-B524-4CEB-AC18-EE35E1D4A7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66675" y="3521075"/>
            <a:ext cx="6162675" cy="1169551"/>
          </a:xfrm>
          <a:solidFill>
            <a:schemeClr val="bg1"/>
          </a:solidFill>
        </p:spPr>
        <p:txBody>
          <a:bodyPr lIns="457200" tIns="182880" bIns="182880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1400" cap="all" baseline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Author Name, ROLE</a:t>
            </a:r>
          </a:p>
          <a:p>
            <a:pPr>
              <a:spcAft>
                <a:spcPts val="600"/>
              </a:spcAft>
            </a:pPr>
            <a:r>
              <a:rPr lang="en-US" cap="none" dirty="0">
                <a:latin typeface="Overpass" panose="00000500000000000000" pitchFamily="2" charset="0"/>
              </a:rPr>
              <a:t>Area of Expertise</a:t>
            </a:r>
          </a:p>
          <a:p>
            <a:pPr>
              <a:spcAft>
                <a:spcPts val="600"/>
              </a:spcAft>
            </a:pPr>
            <a:r>
              <a:rPr lang="en-US" cap="none" dirty="0">
                <a:latin typeface="Overpass" panose="00000500000000000000" pitchFamily="2" charset="0"/>
              </a:rPr>
              <a:t>Phone #, Email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B1C6439-68CA-4A67-8204-EB12DA62EA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A728401-1B50-4181-B3FA-50630F90FF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3353992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992A0F6-FA1E-4563-89E9-32433C1CA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47625"/>
            <a:ext cx="12192000" cy="7302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DBD31-4107-4E98-A82E-3B2B1511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23975"/>
            <a:ext cx="11544300" cy="45053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2000" b="0"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683C94-CA3A-48F8-8DB4-0CC124D4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04411"/>
            <a:ext cx="11544300" cy="535531"/>
          </a:xfrm>
        </p:spPr>
        <p:txBody>
          <a:bodyPr wrap="square" anchor="t">
            <a:sp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CD7EE85-008C-4075-BCC0-15ADC190E7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E66CA1-D045-4C88-A9E2-EFD6BD978379}"/>
              </a:ext>
            </a:extLst>
          </p:cNvPr>
          <p:cNvSpPr/>
          <p:nvPr userDrawn="1"/>
        </p:nvSpPr>
        <p:spPr>
          <a:xfrm>
            <a:off x="6320589" y="-57150"/>
            <a:ext cx="5951622" cy="69151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7477" t="336" r="-93" b="-8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0365A-DDF8-4D10-9391-1DB8F0A20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633934"/>
            <a:ext cx="5951622" cy="1255728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789887-DE0B-402C-AA27-B179016B07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24360"/>
            <a:ext cx="5951622" cy="1270394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D2EDF2F3-2E9B-4C4E-BDA0-7DAF0B0F31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16200000" flipV="1">
            <a:off x="5942593" y="747776"/>
            <a:ext cx="7476313" cy="5456816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8000 h 10000"/>
              <a:gd name="connsiteX3" fmla="*/ 5000 w 10000"/>
              <a:gd name="connsiteY3" fmla="*/ 10000 h 10000"/>
              <a:gd name="connsiteX4" fmla="*/ 0 w 10000"/>
              <a:gd name="connsiteY4" fmla="*/ 8000 h 10000"/>
              <a:gd name="connsiteX5" fmla="*/ 0 w 10000"/>
              <a:gd name="connsiteY5" fmla="*/ 0 h 10000"/>
              <a:gd name="connsiteX0" fmla="*/ 0 w 10019"/>
              <a:gd name="connsiteY0" fmla="*/ 0 h 10000"/>
              <a:gd name="connsiteX1" fmla="*/ 10019 w 10019"/>
              <a:gd name="connsiteY1" fmla="*/ 6381 h 10000"/>
              <a:gd name="connsiteX2" fmla="*/ 10000 w 10019"/>
              <a:gd name="connsiteY2" fmla="*/ 8000 h 10000"/>
              <a:gd name="connsiteX3" fmla="*/ 5000 w 10019"/>
              <a:gd name="connsiteY3" fmla="*/ 10000 h 10000"/>
              <a:gd name="connsiteX4" fmla="*/ 0 w 10019"/>
              <a:gd name="connsiteY4" fmla="*/ 8000 h 10000"/>
              <a:gd name="connsiteX5" fmla="*/ 0 w 10019"/>
              <a:gd name="connsiteY5" fmla="*/ 0 h 10000"/>
              <a:gd name="connsiteX0" fmla="*/ 0 w 10058"/>
              <a:gd name="connsiteY0" fmla="*/ 0 h 3960"/>
              <a:gd name="connsiteX1" fmla="*/ 10058 w 10058"/>
              <a:gd name="connsiteY1" fmla="*/ 341 h 3960"/>
              <a:gd name="connsiteX2" fmla="*/ 10039 w 10058"/>
              <a:gd name="connsiteY2" fmla="*/ 1960 h 3960"/>
              <a:gd name="connsiteX3" fmla="*/ 5039 w 10058"/>
              <a:gd name="connsiteY3" fmla="*/ 3960 h 3960"/>
              <a:gd name="connsiteX4" fmla="*/ 39 w 10058"/>
              <a:gd name="connsiteY4" fmla="*/ 1960 h 3960"/>
              <a:gd name="connsiteX5" fmla="*/ 0 w 10058"/>
              <a:gd name="connsiteY5" fmla="*/ 0 h 3960"/>
              <a:gd name="connsiteX0" fmla="*/ 0 w 10000"/>
              <a:gd name="connsiteY0" fmla="*/ 0 h 10000"/>
              <a:gd name="connsiteX1" fmla="*/ 10000 w 10000"/>
              <a:gd name="connsiteY1" fmla="*/ 861 h 10000"/>
              <a:gd name="connsiteX2" fmla="*/ 9981 w 10000"/>
              <a:gd name="connsiteY2" fmla="*/ 4949 h 10000"/>
              <a:gd name="connsiteX3" fmla="*/ 5010 w 10000"/>
              <a:gd name="connsiteY3" fmla="*/ 10000 h 10000"/>
              <a:gd name="connsiteX4" fmla="*/ 39 w 10000"/>
              <a:gd name="connsiteY4" fmla="*/ 4949 h 10000"/>
              <a:gd name="connsiteX5" fmla="*/ 0 w 10000"/>
              <a:gd name="connsiteY5" fmla="*/ 0 h 10000"/>
              <a:gd name="connsiteX0" fmla="*/ 618 w 9962"/>
              <a:gd name="connsiteY0" fmla="*/ 487 h 9139"/>
              <a:gd name="connsiteX1" fmla="*/ 9962 w 9962"/>
              <a:gd name="connsiteY1" fmla="*/ 0 h 9139"/>
              <a:gd name="connsiteX2" fmla="*/ 9943 w 9962"/>
              <a:gd name="connsiteY2" fmla="*/ 4088 h 9139"/>
              <a:gd name="connsiteX3" fmla="*/ 4972 w 9962"/>
              <a:gd name="connsiteY3" fmla="*/ 9139 h 9139"/>
              <a:gd name="connsiteX4" fmla="*/ 1 w 9962"/>
              <a:gd name="connsiteY4" fmla="*/ 4088 h 9139"/>
              <a:gd name="connsiteX5" fmla="*/ 618 w 9962"/>
              <a:gd name="connsiteY5" fmla="*/ 487 h 9139"/>
              <a:gd name="connsiteX0" fmla="*/ 20 w 10001"/>
              <a:gd name="connsiteY0" fmla="*/ 2008 h 10000"/>
              <a:gd name="connsiteX1" fmla="*/ 10001 w 10001"/>
              <a:gd name="connsiteY1" fmla="*/ 0 h 10000"/>
              <a:gd name="connsiteX2" fmla="*/ 9982 w 10001"/>
              <a:gd name="connsiteY2" fmla="*/ 4473 h 10000"/>
              <a:gd name="connsiteX3" fmla="*/ 4992 w 10001"/>
              <a:gd name="connsiteY3" fmla="*/ 10000 h 10000"/>
              <a:gd name="connsiteX4" fmla="*/ 2 w 10001"/>
              <a:gd name="connsiteY4" fmla="*/ 4473 h 10000"/>
              <a:gd name="connsiteX5" fmla="*/ 20 w 10001"/>
              <a:gd name="connsiteY5" fmla="*/ 2008 h 10000"/>
              <a:gd name="connsiteX0" fmla="*/ 23 w 10004"/>
              <a:gd name="connsiteY0" fmla="*/ 2008 h 10000"/>
              <a:gd name="connsiteX1" fmla="*/ 10004 w 10004"/>
              <a:gd name="connsiteY1" fmla="*/ 0 h 10000"/>
              <a:gd name="connsiteX2" fmla="*/ 9985 w 10004"/>
              <a:gd name="connsiteY2" fmla="*/ 4473 h 10000"/>
              <a:gd name="connsiteX3" fmla="*/ 4995 w 10004"/>
              <a:gd name="connsiteY3" fmla="*/ 10000 h 10000"/>
              <a:gd name="connsiteX4" fmla="*/ 5 w 10004"/>
              <a:gd name="connsiteY4" fmla="*/ 4473 h 10000"/>
              <a:gd name="connsiteX5" fmla="*/ 23 w 10004"/>
              <a:gd name="connsiteY5" fmla="*/ 2008 h 10000"/>
              <a:gd name="connsiteX0" fmla="*/ 23 w 10004"/>
              <a:gd name="connsiteY0" fmla="*/ 0 h 7992"/>
              <a:gd name="connsiteX1" fmla="*/ 10004 w 10004"/>
              <a:gd name="connsiteY1" fmla="*/ 471 h 7992"/>
              <a:gd name="connsiteX2" fmla="*/ 9985 w 10004"/>
              <a:gd name="connsiteY2" fmla="*/ 2465 h 7992"/>
              <a:gd name="connsiteX3" fmla="*/ 4995 w 10004"/>
              <a:gd name="connsiteY3" fmla="*/ 7992 h 7992"/>
              <a:gd name="connsiteX4" fmla="*/ 5 w 10004"/>
              <a:gd name="connsiteY4" fmla="*/ 2465 h 7992"/>
              <a:gd name="connsiteX5" fmla="*/ 23 w 10004"/>
              <a:gd name="connsiteY5" fmla="*/ 0 h 7992"/>
              <a:gd name="connsiteX0" fmla="*/ 23 w 9981"/>
              <a:gd name="connsiteY0" fmla="*/ 53 h 10053"/>
              <a:gd name="connsiteX1" fmla="*/ 9864 w 9981"/>
              <a:gd name="connsiteY1" fmla="*/ 0 h 10053"/>
              <a:gd name="connsiteX2" fmla="*/ 9981 w 9981"/>
              <a:gd name="connsiteY2" fmla="*/ 3137 h 10053"/>
              <a:gd name="connsiteX3" fmla="*/ 4993 w 9981"/>
              <a:gd name="connsiteY3" fmla="*/ 10053 h 10053"/>
              <a:gd name="connsiteX4" fmla="*/ 5 w 9981"/>
              <a:gd name="connsiteY4" fmla="*/ 3137 h 10053"/>
              <a:gd name="connsiteX5" fmla="*/ 23 w 9981"/>
              <a:gd name="connsiteY5" fmla="*/ 53 h 10053"/>
              <a:gd name="connsiteX0" fmla="*/ 23 w 10001"/>
              <a:gd name="connsiteY0" fmla="*/ 53 h 10000"/>
              <a:gd name="connsiteX1" fmla="*/ 9999 w 10001"/>
              <a:gd name="connsiteY1" fmla="*/ 0 h 10000"/>
              <a:gd name="connsiteX2" fmla="*/ 10000 w 10001"/>
              <a:gd name="connsiteY2" fmla="*/ 3120 h 10000"/>
              <a:gd name="connsiteX3" fmla="*/ 5003 w 10001"/>
              <a:gd name="connsiteY3" fmla="*/ 10000 h 10000"/>
              <a:gd name="connsiteX4" fmla="*/ 5 w 10001"/>
              <a:gd name="connsiteY4" fmla="*/ 3120 h 10000"/>
              <a:gd name="connsiteX5" fmla="*/ 23 w 10001"/>
              <a:gd name="connsiteY5" fmla="*/ 53 h 10000"/>
              <a:gd name="connsiteX0" fmla="*/ 6 w 10023"/>
              <a:gd name="connsiteY0" fmla="*/ 53 h 10000"/>
              <a:gd name="connsiteX1" fmla="*/ 10021 w 10023"/>
              <a:gd name="connsiteY1" fmla="*/ 0 h 10000"/>
              <a:gd name="connsiteX2" fmla="*/ 10022 w 10023"/>
              <a:gd name="connsiteY2" fmla="*/ 3120 h 10000"/>
              <a:gd name="connsiteX3" fmla="*/ 5025 w 10023"/>
              <a:gd name="connsiteY3" fmla="*/ 10000 h 10000"/>
              <a:gd name="connsiteX4" fmla="*/ 27 w 10023"/>
              <a:gd name="connsiteY4" fmla="*/ 3120 h 10000"/>
              <a:gd name="connsiteX5" fmla="*/ 6 w 10023"/>
              <a:gd name="connsiteY5" fmla="*/ 53 h 10000"/>
              <a:gd name="connsiteX0" fmla="*/ 41 w 10000"/>
              <a:gd name="connsiteY0" fmla="*/ 53 h 10000"/>
              <a:gd name="connsiteX1" fmla="*/ 9998 w 10000"/>
              <a:gd name="connsiteY1" fmla="*/ 0 h 10000"/>
              <a:gd name="connsiteX2" fmla="*/ 9999 w 10000"/>
              <a:gd name="connsiteY2" fmla="*/ 3120 h 10000"/>
              <a:gd name="connsiteX3" fmla="*/ 5002 w 10000"/>
              <a:gd name="connsiteY3" fmla="*/ 10000 h 10000"/>
              <a:gd name="connsiteX4" fmla="*/ 4 w 10000"/>
              <a:gd name="connsiteY4" fmla="*/ 3120 h 10000"/>
              <a:gd name="connsiteX5" fmla="*/ 41 w 10000"/>
              <a:gd name="connsiteY5" fmla="*/ 53 h 10000"/>
              <a:gd name="connsiteX0" fmla="*/ 6 w 10023"/>
              <a:gd name="connsiteY0" fmla="*/ 53 h 10000"/>
              <a:gd name="connsiteX1" fmla="*/ 10021 w 10023"/>
              <a:gd name="connsiteY1" fmla="*/ 0 h 10000"/>
              <a:gd name="connsiteX2" fmla="*/ 10022 w 10023"/>
              <a:gd name="connsiteY2" fmla="*/ 3120 h 10000"/>
              <a:gd name="connsiteX3" fmla="*/ 5025 w 10023"/>
              <a:gd name="connsiteY3" fmla="*/ 10000 h 10000"/>
              <a:gd name="connsiteX4" fmla="*/ 27 w 10023"/>
              <a:gd name="connsiteY4" fmla="*/ 3120 h 10000"/>
              <a:gd name="connsiteX5" fmla="*/ 6 w 10023"/>
              <a:gd name="connsiteY5" fmla="*/ 53 h 10000"/>
              <a:gd name="connsiteX0" fmla="*/ 15 w 10007"/>
              <a:gd name="connsiteY0" fmla="*/ 59 h 10000"/>
              <a:gd name="connsiteX1" fmla="*/ 10005 w 10007"/>
              <a:gd name="connsiteY1" fmla="*/ 0 h 10000"/>
              <a:gd name="connsiteX2" fmla="*/ 10006 w 10007"/>
              <a:gd name="connsiteY2" fmla="*/ 3120 h 10000"/>
              <a:gd name="connsiteX3" fmla="*/ 5009 w 10007"/>
              <a:gd name="connsiteY3" fmla="*/ 10000 h 10000"/>
              <a:gd name="connsiteX4" fmla="*/ 11 w 10007"/>
              <a:gd name="connsiteY4" fmla="*/ 3120 h 10000"/>
              <a:gd name="connsiteX5" fmla="*/ 15 w 10007"/>
              <a:gd name="connsiteY5" fmla="*/ 59 h 10000"/>
              <a:gd name="connsiteX0" fmla="*/ 10 w 10002"/>
              <a:gd name="connsiteY0" fmla="*/ 59 h 10000"/>
              <a:gd name="connsiteX1" fmla="*/ 10000 w 10002"/>
              <a:gd name="connsiteY1" fmla="*/ 0 h 10000"/>
              <a:gd name="connsiteX2" fmla="*/ 10001 w 10002"/>
              <a:gd name="connsiteY2" fmla="*/ 3120 h 10000"/>
              <a:gd name="connsiteX3" fmla="*/ 5004 w 10002"/>
              <a:gd name="connsiteY3" fmla="*/ 10000 h 10000"/>
              <a:gd name="connsiteX4" fmla="*/ 6 w 10002"/>
              <a:gd name="connsiteY4" fmla="*/ 3120 h 10000"/>
              <a:gd name="connsiteX5" fmla="*/ 10 w 10002"/>
              <a:gd name="connsiteY5" fmla="*/ 59 h 10000"/>
              <a:gd name="connsiteX0" fmla="*/ 13 w 10001"/>
              <a:gd name="connsiteY0" fmla="*/ 18 h 10000"/>
              <a:gd name="connsiteX1" fmla="*/ 9999 w 10001"/>
              <a:gd name="connsiteY1" fmla="*/ 0 h 10000"/>
              <a:gd name="connsiteX2" fmla="*/ 10000 w 10001"/>
              <a:gd name="connsiteY2" fmla="*/ 3120 h 10000"/>
              <a:gd name="connsiteX3" fmla="*/ 5003 w 10001"/>
              <a:gd name="connsiteY3" fmla="*/ 10000 h 10000"/>
              <a:gd name="connsiteX4" fmla="*/ 5 w 10001"/>
              <a:gd name="connsiteY4" fmla="*/ 3120 h 10000"/>
              <a:gd name="connsiteX5" fmla="*/ 13 w 10001"/>
              <a:gd name="connsiteY5" fmla="*/ 18 h 10000"/>
              <a:gd name="connsiteX0" fmla="*/ 8 w 9996"/>
              <a:gd name="connsiteY0" fmla="*/ 18 h 10000"/>
              <a:gd name="connsiteX1" fmla="*/ 9994 w 9996"/>
              <a:gd name="connsiteY1" fmla="*/ 0 h 10000"/>
              <a:gd name="connsiteX2" fmla="*/ 9995 w 9996"/>
              <a:gd name="connsiteY2" fmla="*/ 3120 h 10000"/>
              <a:gd name="connsiteX3" fmla="*/ 4998 w 9996"/>
              <a:gd name="connsiteY3" fmla="*/ 10000 h 10000"/>
              <a:gd name="connsiteX4" fmla="*/ 0 w 9996"/>
              <a:gd name="connsiteY4" fmla="*/ 3120 h 10000"/>
              <a:gd name="connsiteX5" fmla="*/ 8 w 9996"/>
              <a:gd name="connsiteY5" fmla="*/ 18 h 10000"/>
              <a:gd name="connsiteX0" fmla="*/ 8 w 10000"/>
              <a:gd name="connsiteY0" fmla="*/ 18 h 10000"/>
              <a:gd name="connsiteX1" fmla="*/ 9998 w 10000"/>
              <a:gd name="connsiteY1" fmla="*/ 0 h 10000"/>
              <a:gd name="connsiteX2" fmla="*/ 9999 w 10000"/>
              <a:gd name="connsiteY2" fmla="*/ 3120 h 10000"/>
              <a:gd name="connsiteX3" fmla="*/ 5000 w 10000"/>
              <a:gd name="connsiteY3" fmla="*/ 10000 h 10000"/>
              <a:gd name="connsiteX4" fmla="*/ 0 w 10000"/>
              <a:gd name="connsiteY4" fmla="*/ 3120 h 10000"/>
              <a:gd name="connsiteX5" fmla="*/ 8 w 10000"/>
              <a:gd name="connsiteY5" fmla="*/ 18 h 10000"/>
              <a:gd name="connsiteX0" fmla="*/ 8 w 10000"/>
              <a:gd name="connsiteY0" fmla="*/ 18 h 10000"/>
              <a:gd name="connsiteX1" fmla="*/ 9998 w 10000"/>
              <a:gd name="connsiteY1" fmla="*/ 0 h 10000"/>
              <a:gd name="connsiteX2" fmla="*/ 9999 w 10000"/>
              <a:gd name="connsiteY2" fmla="*/ 3120 h 10000"/>
              <a:gd name="connsiteX3" fmla="*/ 5000 w 10000"/>
              <a:gd name="connsiteY3" fmla="*/ 10000 h 10000"/>
              <a:gd name="connsiteX4" fmla="*/ 0 w 10000"/>
              <a:gd name="connsiteY4" fmla="*/ 3120 h 10000"/>
              <a:gd name="connsiteX5" fmla="*/ 8 w 10000"/>
              <a:gd name="connsiteY5" fmla="*/ 18 h 10000"/>
              <a:gd name="connsiteX0" fmla="*/ 8 w 10000"/>
              <a:gd name="connsiteY0" fmla="*/ 18 h 10000"/>
              <a:gd name="connsiteX1" fmla="*/ 9998 w 10000"/>
              <a:gd name="connsiteY1" fmla="*/ 0 h 10000"/>
              <a:gd name="connsiteX2" fmla="*/ 9999 w 10000"/>
              <a:gd name="connsiteY2" fmla="*/ 3120 h 10000"/>
              <a:gd name="connsiteX3" fmla="*/ 5000 w 10000"/>
              <a:gd name="connsiteY3" fmla="*/ 10000 h 10000"/>
              <a:gd name="connsiteX4" fmla="*/ 0 w 10000"/>
              <a:gd name="connsiteY4" fmla="*/ 3120 h 10000"/>
              <a:gd name="connsiteX5" fmla="*/ 8 w 10000"/>
              <a:gd name="connsiteY5" fmla="*/ 18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8" y="18"/>
                </a:moveTo>
                <a:lnTo>
                  <a:pt x="9998" y="0"/>
                </a:lnTo>
                <a:cubicBezTo>
                  <a:pt x="9992" y="1858"/>
                  <a:pt x="10005" y="1265"/>
                  <a:pt x="9999" y="3120"/>
                </a:cubicBezTo>
                <a:lnTo>
                  <a:pt x="5000" y="10000"/>
                </a:lnTo>
                <a:lnTo>
                  <a:pt x="0" y="3120"/>
                </a:lnTo>
                <a:cubicBezTo>
                  <a:pt x="0" y="1027"/>
                  <a:pt x="1" y="1971"/>
                  <a:pt x="8" y="18"/>
                </a:cubicBezTo>
                <a:close/>
              </a:path>
            </a:pathLst>
          </a:custGeom>
          <a:blipFill dpi="0" rotWithShape="0">
            <a:blip r:embed="rId4"/>
            <a:srcRect/>
            <a:stretch>
              <a:fillRect l="-199" r="-199"/>
            </a:stretch>
          </a:blip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91440" tIns="1097280" rIns="731520" bIns="640080" anchor="ctr" anchorCtr="0">
            <a:normAutofit/>
          </a:bodyPr>
          <a:lstStyle>
            <a:lvl1pPr marL="0" indent="0">
              <a:buNone/>
              <a:defRPr sz="2000">
                <a:ln w="31750">
                  <a:noFill/>
                </a:ln>
                <a:noFill/>
                <a:effectLst/>
                <a:latin typeface="Overpass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EA43CFF-6B48-465B-8CAF-95D974C531B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580B2B-8D77-41AD-B72F-991A76643FBD}"/>
              </a:ext>
            </a:extLst>
          </p:cNvPr>
          <p:cNvSpPr txBox="1"/>
          <p:nvPr userDrawn="1"/>
        </p:nvSpPr>
        <p:spPr>
          <a:xfrm>
            <a:off x="5629275" y="-1701083"/>
            <a:ext cx="4918075" cy="13849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Recommended: </a:t>
            </a:r>
            <a:r>
              <a:rPr lang="en-US" sz="1200" b="0" dirty="0"/>
              <a:t>Replace photo in diamond.</a:t>
            </a:r>
            <a:br>
              <a:rPr lang="en-US" sz="1200" b="1" dirty="0"/>
            </a:br>
            <a:r>
              <a:rPr lang="en-US" sz="1200" b="1" dirty="0"/>
              <a:t>To prevent photo stretching</a:t>
            </a:r>
            <a:r>
              <a:rPr lang="en-US" sz="1200" dirty="0"/>
              <a:t>: Click the image &gt; “Picture Tools” Format Tab &gt; Crop (Dropdown) &gt; “Fill” </a:t>
            </a:r>
            <a:br>
              <a:rPr lang="en-US" sz="1200" dirty="0"/>
            </a:br>
            <a:r>
              <a:rPr lang="en-US" sz="1200" b="1" dirty="0"/>
              <a:t>To prevent image rotation: </a:t>
            </a:r>
            <a:r>
              <a:rPr lang="en-US" sz="1200" b="0" dirty="0"/>
              <a:t>Right click image &gt; Format Picture &gt; Select paint bucket in right panel &gt; Uncheck “Rotate with Shape”</a:t>
            </a:r>
            <a:br>
              <a:rPr lang="en-US" sz="1200" dirty="0"/>
            </a:br>
            <a:br>
              <a:rPr lang="en-US" sz="1200" dirty="0"/>
            </a:br>
            <a:r>
              <a:rPr lang="en-US" sz="1200" b="1" dirty="0"/>
              <a:t>DO NOT PRESENT IN THIS VIEW.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6C285870-4457-41DF-9CD3-725CB58A6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43305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E66CA1-D045-4C88-A9E2-EFD6BD978379}"/>
              </a:ext>
            </a:extLst>
          </p:cNvPr>
          <p:cNvSpPr/>
          <p:nvPr userDrawn="1"/>
        </p:nvSpPr>
        <p:spPr>
          <a:xfrm>
            <a:off x="6320589" y="-57150"/>
            <a:ext cx="5951622" cy="691515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l="-107477" t="336" r="-93" b="-8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36E52A4-FBF1-4EDA-9A8A-682D9F7B0F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D52491E-13E7-4EAB-95BB-CB25BC1E2D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633934"/>
            <a:ext cx="5951622" cy="1255728"/>
          </a:xfrm>
        </p:spPr>
        <p:txBody>
          <a:bodyPr anchor="b"/>
          <a:lstStyle>
            <a:lvl1pPr algn="l"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2A89CDB-751B-4D27-B848-2C260E697B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924360"/>
            <a:ext cx="5951622" cy="1270394"/>
          </a:xfrm>
        </p:spPr>
        <p:txBody>
          <a:bodyPr/>
          <a:lstStyle>
            <a:lvl1pPr marL="0" indent="0" algn="l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B43249EA-E9FE-4F54-8627-8C42B3C23D8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852571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2992A0F6-FA1E-4563-89E9-32433C1CA2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47625"/>
            <a:ext cx="12192000" cy="73021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DBD31-4107-4E98-A82E-3B2B1511F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23975"/>
            <a:ext cx="11544300" cy="4505325"/>
          </a:xfrm>
        </p:spPr>
        <p:txBody>
          <a:bodyPr>
            <a:noAutofit/>
          </a:bodyPr>
          <a:lstStyle>
            <a:lvl1pPr>
              <a:spcAft>
                <a:spcPts val="0"/>
              </a:spcAft>
              <a:defRPr sz="2000" b="0"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7683C94-CA3A-48F8-8DB4-0CC124D47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04411"/>
            <a:ext cx="11544300" cy="535531"/>
          </a:xfrm>
        </p:spPr>
        <p:txBody>
          <a:bodyPr wrap="square" anchor="t">
            <a:sp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CD7EE85-008C-4075-BCC0-15ADC190E7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C3971ED-5E62-41B7-A954-E4E188A2A0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57650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75D3A596-C08C-43A6-9E63-BA8B3553D3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8ED4FD3-D8DF-4DEF-82BD-CF99AFCBB7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25"/>
            <a:ext cx="12192000" cy="730216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D8A03BCE-C1DB-4723-89D1-779856760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850" y="1323975"/>
            <a:ext cx="11544300" cy="4505325"/>
          </a:xfrm>
        </p:spPr>
        <p:txBody>
          <a:bodyPr numCol="2" spcCol="9144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69FA1F5-4E1D-498E-B41F-7EBB66626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04411"/>
            <a:ext cx="11544300" cy="535531"/>
          </a:xfrm>
        </p:spPr>
        <p:txBody>
          <a:bodyPr wrap="square" anchor="t">
            <a:sp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57F757C-D3F0-4F66-BCAA-89FE9DDE9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406971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Graph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rt Placeholder 5">
            <a:extLst>
              <a:ext uri="{FF2B5EF4-FFF2-40B4-BE49-F238E27FC236}">
                <a16:creationId xmlns:a16="http://schemas.microsoft.com/office/drawing/2014/main" id="{C0872EC9-5671-4ED1-93E4-F3A741573F29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323850" y="1323975"/>
            <a:ext cx="7896225" cy="4504418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B0999"/>
                </a:solidFill>
              </a:defRPr>
            </a:lvl1pPr>
          </a:lstStyle>
          <a:p>
            <a:r>
              <a:rPr lang="en-US" dirty="0"/>
              <a:t>Place chart here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C9C451D-ECD6-4891-A397-CDE33E7B4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4376" y="1324903"/>
            <a:ext cx="3533774" cy="4504418"/>
          </a:xfrm>
        </p:spPr>
        <p:txBody>
          <a:bodyPr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B3C6772-12E9-4787-8018-38CD6FC18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2C39A711-BBFA-45A4-9F1E-2B802C29C9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25"/>
            <a:ext cx="12192000" cy="730216"/>
          </a:xfrm>
          <a:prstGeom prst="rect">
            <a:avLst/>
          </a:prstGeom>
        </p:spPr>
      </p:pic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CF8EA03E-468F-49E9-9918-23585549D8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50" y="1323975"/>
            <a:ext cx="11544300" cy="4505325"/>
          </a:xfrm>
        </p:spPr>
        <p:txBody>
          <a:bodyPr numCol="2" spcCol="91440"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86472DC-2B19-4445-AFA2-2E2E824E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04411"/>
            <a:ext cx="11544300" cy="535531"/>
          </a:xfrm>
        </p:spPr>
        <p:txBody>
          <a:bodyPr wrap="square" anchor="t">
            <a:sp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75BDA189-5729-4BE9-B6EB-DEA957CFDCE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295397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3">
            <a:extLst>
              <a:ext uri="{FF2B5EF4-FFF2-40B4-BE49-F238E27FC236}">
                <a16:creationId xmlns:a16="http://schemas.microsoft.com/office/drawing/2014/main" id="{F4BCC875-D784-4021-A264-31776E6D99BD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323850" y="1323976"/>
            <a:ext cx="7896225" cy="45053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B0999"/>
                </a:solidFill>
              </a:defRPr>
            </a:lvl1pPr>
          </a:lstStyle>
          <a:p>
            <a:r>
              <a:rPr lang="en-US" dirty="0"/>
              <a:t>Place Table Here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AF40140-2FBC-4A2B-899A-C894FB157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7D1F49C-714E-4C29-877D-E95CD755A1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47625"/>
            <a:ext cx="12192000" cy="730216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EA1DCA9-7D23-464E-B78A-E00AA6417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34375" y="1324903"/>
            <a:ext cx="3533775" cy="450441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D46B8FB-CFFD-4130-8F20-AE4BB81C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1" y="504411"/>
            <a:ext cx="11544300" cy="535531"/>
          </a:xfrm>
        </p:spPr>
        <p:txBody>
          <a:bodyPr wrap="square" anchor="t">
            <a:sp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457B49D-6344-4113-A64F-2D6BC8803F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233989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EE84458-9678-454D-B2CD-0AAF910DBCB5}"/>
              </a:ext>
            </a:extLst>
          </p:cNvPr>
          <p:cNvSpPr/>
          <p:nvPr userDrawn="1"/>
        </p:nvSpPr>
        <p:spPr>
          <a:xfrm>
            <a:off x="-76200" y="-114299"/>
            <a:ext cx="12353925" cy="200977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 t="1152" b="-24691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able Placeholder 3">
            <a:extLst>
              <a:ext uri="{FF2B5EF4-FFF2-40B4-BE49-F238E27FC236}">
                <a16:creationId xmlns:a16="http://schemas.microsoft.com/office/drawing/2014/main" id="{F4BCC875-D784-4021-A264-31776E6D99BD}"/>
              </a:ext>
            </a:extLst>
          </p:cNvPr>
          <p:cNvSpPr>
            <a:spLocks noGrp="1"/>
          </p:cNvSpPr>
          <p:nvPr>
            <p:ph type="tbl" sz="quarter" idx="11" hasCustomPrompt="1"/>
          </p:nvPr>
        </p:nvSpPr>
        <p:spPr>
          <a:xfrm>
            <a:off x="1219201" y="926306"/>
            <a:ext cx="9753600" cy="5005388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rgbClr val="FB0999"/>
                </a:solidFill>
              </a:defRPr>
            </a:lvl1pPr>
          </a:lstStyle>
          <a:p>
            <a:r>
              <a:rPr lang="en-US" dirty="0"/>
              <a:t>Place Table 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BAD58FD-4925-42A0-8E07-DE01E28646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1" y="6261325"/>
            <a:ext cx="1028700" cy="46310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D736BF7-61CA-4291-8425-134FB8C2A2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45970" y="6261325"/>
            <a:ext cx="4114800" cy="463102"/>
          </a:xfrm>
        </p:spPr>
        <p:txBody>
          <a:bodyPr/>
          <a:lstStyle/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6989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C49DF-9786-4E91-A5AE-C1AD90E7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08000"/>
            <a:ext cx="115443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0C4DF-8029-4928-98FD-C40D43D55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323975"/>
            <a:ext cx="11544300" cy="4505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fermentum.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fermentum.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fermentum.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lvl="3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fermentum.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lvl="4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fermentum.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CBFA7D-D7FC-445E-B445-B7405E1CCFDF}"/>
              </a:ext>
            </a:extLst>
          </p:cNvPr>
          <p:cNvCxnSpPr>
            <a:cxnSpLocks/>
          </p:cNvCxnSpPr>
          <p:nvPr userDrawn="1"/>
        </p:nvCxnSpPr>
        <p:spPr>
          <a:xfrm>
            <a:off x="323850" y="6122942"/>
            <a:ext cx="115443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31823A7-7048-4791-8A4D-F98E1C2F14B9}"/>
              </a:ext>
            </a:extLst>
          </p:cNvPr>
          <p:cNvSpPr txBox="1"/>
          <p:nvPr userDrawn="1"/>
        </p:nvSpPr>
        <p:spPr>
          <a:xfrm>
            <a:off x="10201275" y="6340882"/>
            <a:ext cx="1152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AADCB1A-ADE0-467A-B2FB-A84E2F5584FC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72D92ED7-2F2F-4D4F-A53C-2DCABE593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45970" y="6261325"/>
            <a:ext cx="4114800" cy="463102"/>
          </a:xfrm>
          <a:prstGeom prst="rect">
            <a:avLst/>
          </a:prstGeom>
        </p:spPr>
        <p:txBody>
          <a:bodyPr/>
          <a:lstStyle>
            <a:lvl1pPr>
              <a:defRPr sz="160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Confidential – Do Not Distribute</a:t>
            </a:r>
          </a:p>
        </p:txBody>
      </p:sp>
    </p:spTree>
    <p:extLst>
      <p:ext uri="{BB962C8B-B14F-4D97-AF65-F5344CB8AC3E}">
        <p14:creationId xmlns:p14="http://schemas.microsoft.com/office/powerpoint/2010/main" val="100686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674" r:id="rId2"/>
    <p:sldLayoutId id="2147483701" r:id="rId3"/>
    <p:sldLayoutId id="2147483649" r:id="rId4"/>
    <p:sldLayoutId id="2147483650" r:id="rId5"/>
    <p:sldLayoutId id="2147483652" r:id="rId6"/>
    <p:sldLayoutId id="2147483666" r:id="rId7"/>
    <p:sldLayoutId id="2147483671" r:id="rId8"/>
    <p:sldLayoutId id="2147483672" r:id="rId9"/>
    <p:sldLayoutId id="2147483667" r:id="rId10"/>
    <p:sldLayoutId id="2147483669" r:id="rId11"/>
    <p:sldLayoutId id="2147483743" r:id="rId12"/>
    <p:sldLayoutId id="2147483742" r:id="rId13"/>
    <p:sldLayoutId id="2147483738" r:id="rId14"/>
    <p:sldLayoutId id="2147483668" r:id="rId15"/>
    <p:sldLayoutId id="2147483697" r:id="rId16"/>
    <p:sldLayoutId id="2147483731" r:id="rId17"/>
    <p:sldLayoutId id="2147483670" r:id="rId18"/>
    <p:sldLayoutId id="2147483698" r:id="rId19"/>
    <p:sldLayoutId id="2147483676" r:id="rId20"/>
    <p:sldLayoutId id="2147483654" r:id="rId21"/>
    <p:sldLayoutId id="2147483665" r:id="rId22"/>
    <p:sldLayoutId id="2147483675" r:id="rId23"/>
    <p:sldLayoutId id="2147483734" r:id="rId2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lang="en-US" sz="1800" b="0" i="0" kern="1200" smtClean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2C49DF-9786-4E91-A5AE-C1AD90E75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508000"/>
            <a:ext cx="115443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0C4DF-8029-4928-98FD-C40D43D55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850" y="1323975"/>
            <a:ext cx="11544300" cy="4505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fermentum.</a:t>
            </a:r>
          </a:p>
          <a:p>
            <a:pPr lvl="1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fermentum.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lvl="2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fermentum.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lvl="3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fermentum.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  <a:p>
            <a:pPr lvl="4"/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fermentum.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.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9CBFA7D-D7FC-445E-B445-B7405E1CCFDF}"/>
              </a:ext>
            </a:extLst>
          </p:cNvPr>
          <p:cNvCxnSpPr>
            <a:cxnSpLocks/>
          </p:cNvCxnSpPr>
          <p:nvPr userDrawn="1"/>
        </p:nvCxnSpPr>
        <p:spPr>
          <a:xfrm>
            <a:off x="323850" y="6122942"/>
            <a:ext cx="115443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31823A7-7048-4791-8A4D-F98E1C2F14B9}"/>
              </a:ext>
            </a:extLst>
          </p:cNvPr>
          <p:cNvSpPr txBox="1"/>
          <p:nvPr userDrawn="1"/>
        </p:nvSpPr>
        <p:spPr>
          <a:xfrm>
            <a:off x="10201275" y="6340882"/>
            <a:ext cx="1152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AADCB1A-ADE0-467A-B2FB-A84E2F5584FC}" type="slidenum">
              <a:rPr lang="en-US" sz="1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 algn="r"/>
              <a:t>‹#›</a:t>
            </a:fld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86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lang="en-US" sz="1800" b="0" i="0" kern="1200" smtClean="0"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0"/>
        </a:spcAft>
        <a:buClr>
          <a:schemeClr val="tx2"/>
        </a:buClr>
        <a:buSzPct val="85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E083960-FCE2-48BE-9AAD-C00D9BD70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052236"/>
            <a:ext cx="5951622" cy="1837426"/>
          </a:xfrm>
        </p:spPr>
        <p:txBody>
          <a:bodyPr/>
          <a:lstStyle/>
          <a:p>
            <a:r>
              <a:rPr lang="en-US" sz="4200" dirty="0">
                <a:latin typeface="Arial Regular"/>
              </a:rPr>
              <a:t>Maritime Visual Inspector Trainin</a:t>
            </a:r>
            <a:r>
              <a:rPr lang="en-US" dirty="0">
                <a:latin typeface="Arial Regular"/>
              </a:rPr>
              <a:t>g Program</a:t>
            </a:r>
            <a:endParaRPr lang="en-US" sz="4200" dirty="0">
              <a:latin typeface="Arial Regular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CEF652A-8C24-4258-B77E-0EDA47E35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Regular"/>
              </a:rPr>
              <a:t>Susan Witt, Manager Industrial Training</a:t>
            </a:r>
            <a:endParaRPr lang="en-US" sz="2000" dirty="0">
              <a:latin typeface="Arial Regular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8F4C81E-6C15-4211-B79E-AC38085A6E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542111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065154-7AA2-8AD6-41EA-DCB71B4BB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85E71C6-4755-4FC8-29C6-02828C8269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66675" y="3521075"/>
            <a:ext cx="6162675" cy="584775"/>
          </a:xfrm>
        </p:spPr>
        <p:txBody>
          <a:bodyPr/>
          <a:lstStyle/>
          <a:p>
            <a:r>
              <a:rPr lang="en-US" dirty="0"/>
              <a:t>Susan Witt, Manager Industrial Training </a:t>
            </a:r>
          </a:p>
        </p:txBody>
      </p:sp>
    </p:spTree>
    <p:extLst>
      <p:ext uri="{BB962C8B-B14F-4D97-AF65-F5344CB8AC3E}">
        <p14:creationId xmlns:p14="http://schemas.microsoft.com/office/powerpoint/2010/main" val="1947459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7AC215-6B85-6C6A-A9DC-6D87C195F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EF3E42"/>
              </a:buClr>
              <a:defRPr/>
            </a:pPr>
            <a:r>
              <a:rPr lang="en-US" sz="2400" dirty="0">
                <a:solidFill>
                  <a:srgbClr val="282829"/>
                </a:solidFill>
              </a:rPr>
              <a:t>How can we help address the workforce challenges with new training techniques? </a:t>
            </a:r>
          </a:p>
          <a:p>
            <a:pPr marL="685800" lvl="2">
              <a:lnSpc>
                <a:spcPct val="100000"/>
              </a:lnSpc>
              <a:spcBef>
                <a:spcPts val="1200"/>
              </a:spcBef>
              <a:buClr>
                <a:srgbClr val="EF3E42"/>
              </a:buClr>
              <a:defRPr/>
            </a:pPr>
            <a:r>
              <a:rPr lang="en-US" sz="2000" dirty="0">
                <a:solidFill>
                  <a:srgbClr val="282829"/>
                </a:solidFill>
              </a:rPr>
              <a:t>All industries are experiencing workforce shortages</a:t>
            </a:r>
          </a:p>
          <a:p>
            <a:pPr marL="685800" lvl="2">
              <a:lnSpc>
                <a:spcPct val="100000"/>
              </a:lnSpc>
              <a:spcBef>
                <a:spcPts val="1200"/>
              </a:spcBef>
              <a:buClr>
                <a:srgbClr val="EF3E42"/>
              </a:buClr>
              <a:defRPr/>
            </a:pPr>
            <a:r>
              <a:rPr lang="en-US" sz="2000" dirty="0">
                <a:solidFill>
                  <a:srgbClr val="282829"/>
                </a:solidFill>
              </a:rPr>
              <a:t>COVID-19 did not help the workforce challenges </a:t>
            </a:r>
          </a:p>
          <a:p>
            <a:pPr marL="685800" lvl="2">
              <a:lnSpc>
                <a:spcPct val="100000"/>
              </a:lnSpc>
              <a:spcBef>
                <a:spcPts val="1200"/>
              </a:spcBef>
              <a:buClr>
                <a:srgbClr val="EF3E42"/>
              </a:buClr>
              <a:defRPr/>
            </a:pPr>
            <a:r>
              <a:rPr lang="en-US" sz="2000" dirty="0">
                <a:solidFill>
                  <a:srgbClr val="282829"/>
                </a:solidFill>
              </a:rPr>
              <a:t>36% harder post-pandemic to find qualified talent*</a:t>
            </a:r>
          </a:p>
          <a:p>
            <a:pPr marL="685800" lvl="2">
              <a:lnSpc>
                <a:spcPct val="100000"/>
              </a:lnSpc>
              <a:spcBef>
                <a:spcPts val="1200"/>
              </a:spcBef>
              <a:buClr>
                <a:srgbClr val="EF3E42"/>
              </a:buClr>
              <a:defRPr/>
            </a:pPr>
            <a:r>
              <a:rPr lang="en-US" sz="2000" dirty="0">
                <a:solidFill>
                  <a:srgbClr val="282829"/>
                </a:solidFill>
              </a:rPr>
              <a:t>Training is critical to leaning on our existing workforce to ease the workforce crisis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77FF1FD-9C6D-7BA0-4A6F-E154648AC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 </a:t>
            </a:r>
          </a:p>
        </p:txBody>
      </p:sp>
    </p:spTree>
    <p:extLst>
      <p:ext uri="{BB962C8B-B14F-4D97-AF65-F5344CB8AC3E}">
        <p14:creationId xmlns:p14="http://schemas.microsoft.com/office/powerpoint/2010/main" val="283052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76BD63-AE3C-0BA2-7716-4E9331D70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23975"/>
            <a:ext cx="8623380" cy="4505325"/>
          </a:xfrm>
        </p:spPr>
        <p:txBody>
          <a:bodyPr/>
          <a:lstStyle/>
          <a:p>
            <a:pPr marR="0">
              <a:spcBef>
                <a:spcPts val="1200"/>
              </a:spcBef>
              <a:buClr>
                <a:srgbClr val="EF3E42"/>
              </a:buClr>
              <a:defRPr/>
            </a:pPr>
            <a:r>
              <a:rPr lang="en-US" sz="2400" dirty="0">
                <a:solidFill>
                  <a:srgbClr val="282829"/>
                </a:solidFill>
              </a:rPr>
              <a:t>Developing Maritime Visual Inspector Training Program (MVTI)</a:t>
            </a:r>
          </a:p>
          <a:p>
            <a:pPr lvl="1">
              <a:spcBef>
                <a:spcPts val="1200"/>
              </a:spcBef>
              <a:buClr>
                <a:srgbClr val="EF3E42"/>
              </a:buClr>
              <a:defRPr/>
            </a:pPr>
            <a:r>
              <a:rPr lang="en-US" sz="2000" dirty="0">
                <a:solidFill>
                  <a:srgbClr val="282829"/>
                </a:solidFill>
              </a:rPr>
              <a:t>a comprehensive online visual welding inspection program to help train welders in inspection techniques </a:t>
            </a:r>
          </a:p>
          <a:p>
            <a:pPr marR="0">
              <a:spcBef>
                <a:spcPts val="1200"/>
              </a:spcBef>
              <a:buClr>
                <a:srgbClr val="EF3E42"/>
              </a:buClr>
              <a:defRPr/>
            </a:pPr>
            <a:r>
              <a:rPr lang="en-US" sz="2400" dirty="0">
                <a:solidFill>
                  <a:srgbClr val="282829"/>
                </a:solidFill>
              </a:rPr>
              <a:t>Asynchronous classes students can take from anywhere   </a:t>
            </a:r>
          </a:p>
          <a:p>
            <a:pPr marR="0">
              <a:spcBef>
                <a:spcPts val="1200"/>
              </a:spcBef>
              <a:buClr>
                <a:srgbClr val="EF3E42"/>
              </a:buClr>
              <a:defRPr/>
            </a:pPr>
            <a:r>
              <a:rPr lang="en-US" sz="2400" dirty="0">
                <a:solidFill>
                  <a:srgbClr val="282829"/>
                </a:solidFill>
              </a:rPr>
              <a:t>Virtual reality lab</a:t>
            </a:r>
          </a:p>
          <a:p>
            <a:pPr lvl="1">
              <a:spcBef>
                <a:spcPts val="1200"/>
              </a:spcBef>
              <a:buClr>
                <a:srgbClr val="EF3E42"/>
              </a:buClr>
              <a:defRPr/>
            </a:pPr>
            <a:r>
              <a:rPr lang="en-US" sz="2000" dirty="0">
                <a:solidFill>
                  <a:srgbClr val="282829"/>
                </a:solidFill>
              </a:rPr>
              <a:t>Labs will be used to reinforce the theoretical knowledge and practical competencies needed </a:t>
            </a:r>
          </a:p>
          <a:p>
            <a:pPr marR="0">
              <a:spcBef>
                <a:spcPts val="1200"/>
              </a:spcBef>
              <a:buClr>
                <a:srgbClr val="EF3E42"/>
              </a:buClr>
              <a:defRPr/>
            </a:pPr>
            <a:r>
              <a:rPr lang="en-US" sz="2400" dirty="0">
                <a:solidFill>
                  <a:srgbClr val="282829"/>
                </a:solidFill>
              </a:rPr>
              <a:t>Built on our partners CWBs platform with EWIs subject matter experts' knowledge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499F37-EEF2-6DE8-8CA4-0DA750C29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</a:t>
            </a:r>
          </a:p>
        </p:txBody>
      </p:sp>
    </p:spTree>
    <p:extLst>
      <p:ext uri="{BB962C8B-B14F-4D97-AF65-F5344CB8AC3E}">
        <p14:creationId xmlns:p14="http://schemas.microsoft.com/office/powerpoint/2010/main" val="299689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1D4788-983F-9C71-6F98-1534F66C0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323975"/>
            <a:ext cx="11123512" cy="450532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dirty="0"/>
              <a:t>Maritime Visual Inspector Training Program will consist of three online courses: </a:t>
            </a:r>
          </a:p>
          <a:p>
            <a:pPr lvl="1">
              <a:spcBef>
                <a:spcPts val="1200"/>
              </a:spcBef>
            </a:pPr>
            <a:r>
              <a:rPr lang="en-US" sz="2000" b="1" dirty="0"/>
              <a:t>Visual Inspection Concepts and Techniques</a:t>
            </a:r>
            <a:r>
              <a:rPr lang="en-US" sz="2000" dirty="0"/>
              <a:t>: </a:t>
            </a:r>
            <a:r>
              <a:rPr lang="en-CA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module reviews the wide range of techniques in the inspection of welds, and welded products traditionally used for “visual” inspection.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CA" sz="2000" b="1" dirty="0"/>
              <a:t>Weld Faults Inspection and Causes: </a:t>
            </a:r>
            <a:r>
              <a:rPr lang="en-CA" sz="2000" dirty="0"/>
              <a:t>This module will assist individuals in identifying typical weld defects and explain their causes and the corrective action to resolve defective welds.</a:t>
            </a:r>
          </a:p>
          <a:p>
            <a:pPr lvl="1">
              <a:spcBef>
                <a:spcPts val="1200"/>
              </a:spcBef>
            </a:pPr>
            <a:r>
              <a:rPr lang="en-CA" sz="2000" b="1" dirty="0"/>
              <a:t>Welding Inspector Practical Exercise Simulator Tool</a:t>
            </a:r>
            <a:r>
              <a:rPr lang="en-CA" sz="2000" dirty="0"/>
              <a:t>: All done in a virtual reality environment, this module will provide individuals with the proper use of common weld inspection tools on a variety of welded samples.</a:t>
            </a:r>
            <a:endParaRPr lang="en-US" sz="2000" dirty="0"/>
          </a:p>
          <a:p>
            <a:pPr lvl="1">
              <a:spcBef>
                <a:spcPts val="1200"/>
              </a:spcBef>
            </a:pPr>
            <a:endParaRPr lang="en-US" sz="2000" dirty="0"/>
          </a:p>
          <a:p>
            <a:pPr lvl="1">
              <a:spcBef>
                <a:spcPts val="1200"/>
              </a:spcBef>
            </a:pPr>
            <a:endParaRPr lang="en-US" dirty="0"/>
          </a:p>
          <a:p>
            <a:pPr>
              <a:spcBef>
                <a:spcPts val="1200"/>
              </a:spcBef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D8F3E8-7987-C575-549B-EF6C7B438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MVTI Program Project Overview </a:t>
            </a:r>
          </a:p>
        </p:txBody>
      </p:sp>
    </p:spTree>
    <p:extLst>
      <p:ext uri="{BB962C8B-B14F-4D97-AF65-F5344CB8AC3E}">
        <p14:creationId xmlns:p14="http://schemas.microsoft.com/office/powerpoint/2010/main" val="1516568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474771B-C0EB-F99B-E060-225B58ED1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EF3E42"/>
              </a:buClr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MVTI Program will be</a:t>
            </a:r>
            <a:r>
              <a:rPr lang="en-US" sz="2400" dirty="0">
                <a:solidFill>
                  <a:srgbClr val="282829"/>
                </a:solidFill>
              </a:rPr>
              <a:t> adapted to ABS and Mil-Spec specification to better serve the shipyards </a:t>
            </a:r>
          </a:p>
          <a:p>
            <a:pPr>
              <a:spcBef>
                <a:spcPts val="1200"/>
              </a:spcBef>
              <a:buClr>
                <a:srgbClr val="EF3E42"/>
              </a:buClr>
              <a:defRPr/>
            </a:pPr>
            <a:r>
              <a:rPr lang="en-US" sz="2400" dirty="0">
                <a:solidFill>
                  <a:srgbClr val="282829"/>
                </a:solidFill>
              </a:rPr>
              <a:t>Online courses will include:</a:t>
            </a:r>
          </a:p>
          <a:p>
            <a:pPr lvl="1">
              <a:spcBef>
                <a:spcPts val="1200"/>
              </a:spcBef>
              <a:buClr>
                <a:srgbClr val="EF3E42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Digital textbooks that will compliment material and help students learn</a:t>
            </a:r>
          </a:p>
          <a:p>
            <a:pPr lvl="1">
              <a:spcBef>
                <a:spcPts val="1200"/>
              </a:spcBef>
              <a:buClr>
                <a:srgbClr val="EF3E42"/>
              </a:buClr>
              <a:defRPr/>
            </a:pPr>
            <a:r>
              <a:rPr lang="en-US" sz="2000" dirty="0">
                <a:solidFill>
                  <a:srgbClr val="282829"/>
                </a:solidFill>
              </a:rPr>
              <a:t>Live online tutoring sessions for students who would like additional help</a:t>
            </a:r>
          </a:p>
          <a:p>
            <a:pPr lvl="1">
              <a:spcBef>
                <a:spcPts val="1200"/>
              </a:spcBef>
              <a:buClr>
                <a:srgbClr val="EF3E42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“Knowledge Checks” </a:t>
            </a:r>
          </a:p>
          <a:p>
            <a:pPr lvl="1">
              <a:spcBef>
                <a:spcPts val="1200"/>
              </a:spcBef>
              <a:buClr>
                <a:srgbClr val="EF3E42"/>
              </a:buClr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Graded Final Exams</a:t>
            </a:r>
          </a:p>
          <a:p>
            <a:pPr>
              <a:spcBef>
                <a:spcPts val="1200"/>
              </a:spcBef>
              <a:buClr>
                <a:srgbClr val="EF3E42"/>
              </a:buClr>
              <a:defRPr/>
            </a:pPr>
            <a:r>
              <a:rPr lang="en-US" sz="2400" dirty="0">
                <a:solidFill>
                  <a:srgbClr val="282829"/>
                </a:solidFill>
              </a:rPr>
              <a:t>Badges that can be shared on various online platforms (i.e. LinkedIn)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828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buClr>
                <a:srgbClr val="EF3E42"/>
              </a:buClr>
              <a:defRPr/>
            </a:pPr>
            <a:r>
              <a:rPr lang="en-US" sz="2400" dirty="0">
                <a:solidFill>
                  <a:srgbClr val="282829"/>
                </a:solidFill>
              </a:rPr>
              <a:t>Participating shipyards will receive free seats to the course for employees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8282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97D299-8389-8330-022C-BB5CE0923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MVTI Program Project Overview </a:t>
            </a:r>
          </a:p>
        </p:txBody>
      </p:sp>
    </p:spTree>
    <p:extLst>
      <p:ext uri="{BB962C8B-B14F-4D97-AF65-F5344CB8AC3E}">
        <p14:creationId xmlns:p14="http://schemas.microsoft.com/office/powerpoint/2010/main" val="1718933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AD5B14F0-7AF1-2584-3BB9-8F68A367C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72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C9B884-CAF8-4F5D-5C26-17B5BF93A8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 – Do Not Distribute</a:t>
            </a:r>
            <a:endParaRPr lang="en-US" dirty="0"/>
          </a:p>
        </p:txBody>
      </p:sp>
      <p:pic>
        <p:nvPicPr>
          <p:cNvPr id="4" name="Picture 3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0ADC05C4-F815-36D9-56A4-713B3B9954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90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Description automatically generated">
            <a:extLst>
              <a:ext uri="{FF2B5EF4-FFF2-40B4-BE49-F238E27FC236}">
                <a16:creationId xmlns:a16="http://schemas.microsoft.com/office/drawing/2014/main" id="{72226C88-C604-4C69-D62F-C9CF58158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56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106E2E-4E6A-200B-8766-3C27174F8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4000" dirty="0"/>
              <a:t>Susan Witt</a:t>
            </a:r>
          </a:p>
          <a:p>
            <a:pPr marL="0" indent="0" algn="ctr">
              <a:buNone/>
            </a:pPr>
            <a:r>
              <a:rPr lang="en-US" sz="3600" dirty="0"/>
              <a:t>switt@ewi.org</a:t>
            </a:r>
          </a:p>
          <a:p>
            <a:pPr marL="0" indent="0" algn="ctr">
              <a:buNone/>
            </a:pPr>
            <a:r>
              <a:rPr lang="en-US" sz="3600" dirty="0"/>
              <a:t>716-710-5538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FDE7DB-54B2-060E-33E7-3A78E833F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122784785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Backdrop">
  <a:themeElements>
    <a:clrScheme name="EWI">
      <a:dk1>
        <a:srgbClr val="282829"/>
      </a:dk1>
      <a:lt1>
        <a:sysClr val="window" lastClr="FFFFFF"/>
      </a:lt1>
      <a:dk2>
        <a:srgbClr val="EF3E42"/>
      </a:dk2>
      <a:lt2>
        <a:srgbClr val="FFFFFF"/>
      </a:lt2>
      <a:accent1>
        <a:srgbClr val="42758A"/>
      </a:accent1>
      <a:accent2>
        <a:srgbClr val="B1A596"/>
      </a:accent2>
      <a:accent3>
        <a:srgbClr val="D8C7B8"/>
      </a:accent3>
      <a:accent4>
        <a:srgbClr val="4D4D4F"/>
      </a:accent4>
      <a:accent5>
        <a:srgbClr val="EF3E42"/>
      </a:accent5>
      <a:accent6>
        <a:srgbClr val="FFFFFF"/>
      </a:accent6>
      <a:hlink>
        <a:srgbClr val="D81217"/>
      </a:hlink>
      <a:folHlink>
        <a:srgbClr val="AE0E12"/>
      </a:folHlink>
    </a:clrScheme>
    <a:fontScheme name="EWI - Brand Fonts">
      <a:majorFont>
        <a:latin typeface="Overpass"/>
        <a:ea typeface=""/>
        <a:cs typeface=""/>
      </a:majorFont>
      <a:minorFont>
        <a:latin typeface="Overpas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 Backdrop">
  <a:themeElements>
    <a:clrScheme name="EWI">
      <a:dk1>
        <a:srgbClr val="282829"/>
      </a:dk1>
      <a:lt1>
        <a:sysClr val="window" lastClr="FFFFFF"/>
      </a:lt1>
      <a:dk2>
        <a:srgbClr val="EF3E42"/>
      </a:dk2>
      <a:lt2>
        <a:srgbClr val="FFFFFF"/>
      </a:lt2>
      <a:accent1>
        <a:srgbClr val="42758A"/>
      </a:accent1>
      <a:accent2>
        <a:srgbClr val="B1A596"/>
      </a:accent2>
      <a:accent3>
        <a:srgbClr val="D8C7B8"/>
      </a:accent3>
      <a:accent4>
        <a:srgbClr val="4D4D4F"/>
      </a:accent4>
      <a:accent5>
        <a:srgbClr val="EF3E42"/>
      </a:accent5>
      <a:accent6>
        <a:srgbClr val="FFFFFF"/>
      </a:accent6>
      <a:hlink>
        <a:srgbClr val="D81217"/>
      </a:hlink>
      <a:folHlink>
        <a:srgbClr val="AE0E12"/>
      </a:folHlink>
    </a:clrScheme>
    <a:fontScheme name="EWI - Brand Fonts">
      <a:majorFont>
        <a:latin typeface="Overpass"/>
        <a:ea typeface=""/>
        <a:cs typeface=""/>
      </a:majorFont>
      <a:minorFont>
        <a:latin typeface="Overpas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4486</TotalTime>
  <Words>511</Words>
  <Application>Microsoft Office PowerPoint</Application>
  <PresentationFormat>Widescreen</PresentationFormat>
  <Paragraphs>55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Regular</vt:lpstr>
      <vt:lpstr>Calibri</vt:lpstr>
      <vt:lpstr>Georgia</vt:lpstr>
      <vt:lpstr>Overpass</vt:lpstr>
      <vt:lpstr>Overpass Light</vt:lpstr>
      <vt:lpstr>White Backdrop</vt:lpstr>
      <vt:lpstr>White Backdrop</vt:lpstr>
      <vt:lpstr>Maritime Visual Inspector Training Program</vt:lpstr>
      <vt:lpstr>Problem Statement </vt:lpstr>
      <vt:lpstr>Solution </vt:lpstr>
      <vt:lpstr>MVTI Program Project Overview </vt:lpstr>
      <vt:lpstr>MVTI Program Project Overview </vt:lpstr>
      <vt:lpstr>PowerPoint Presentation</vt:lpstr>
      <vt:lpstr>PowerPoint Presentation</vt:lpstr>
      <vt:lpstr>PowerPoint Presentation</vt:lpstr>
      <vt:lpstr>Questions?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Nicole Emenhiser</dc:creator>
  <cp:lastModifiedBy>Witt, Susan</cp:lastModifiedBy>
  <cp:revision>93</cp:revision>
  <dcterms:created xsi:type="dcterms:W3CDTF">2018-08-31T17:36:07Z</dcterms:created>
  <dcterms:modified xsi:type="dcterms:W3CDTF">2023-07-28T19:08:30Z</dcterms:modified>
</cp:coreProperties>
</file>