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2501" r:id="rId5"/>
    <p:sldId id="3017" r:id="rId6"/>
    <p:sldId id="2986" r:id="rId7"/>
    <p:sldId id="2985" r:id="rId8"/>
    <p:sldId id="2988" r:id="rId9"/>
    <p:sldId id="2511" r:id="rId10"/>
    <p:sldId id="259" r:id="rId11"/>
    <p:sldId id="262" r:id="rId12"/>
    <p:sldId id="2513" r:id="rId13"/>
    <p:sldId id="2452" r:id="rId14"/>
    <p:sldId id="257" r:id="rId15"/>
    <p:sldId id="1122" r:id="rId16"/>
    <p:sldId id="3019" r:id="rId17"/>
    <p:sldId id="2481" r:id="rId18"/>
    <p:sldId id="2473" r:id="rId19"/>
    <p:sldId id="2482" r:id="rId20"/>
    <p:sldId id="2496" r:id="rId21"/>
    <p:sldId id="2492" r:id="rId22"/>
    <p:sldId id="2494" r:id="rId23"/>
    <p:sldId id="2495" r:id="rId24"/>
    <p:sldId id="280" r:id="rId25"/>
    <p:sldId id="2485" r:id="rId26"/>
    <p:sldId id="2499" r:id="rId27"/>
    <p:sldId id="3020" r:id="rId28"/>
    <p:sldId id="2509" r:id="rId29"/>
    <p:sldId id="2510" r:id="rId30"/>
    <p:sldId id="276" r:id="rId31"/>
    <p:sldId id="273" r:id="rId32"/>
    <p:sldId id="2446" r:id="rId33"/>
    <p:sldId id="2457" r:id="rId34"/>
    <p:sldId id="2448" r:id="rId35"/>
    <p:sldId id="2441" r:id="rId36"/>
    <p:sldId id="2442" r:id="rId37"/>
    <p:sldId id="2487" r:id="rId38"/>
    <p:sldId id="293" r:id="rId39"/>
    <p:sldId id="2433"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Ervin" initials="RE" lastIdx="4" clrIdx="0">
    <p:extLst>
      <p:ext uri="{19B8F6BF-5375-455C-9EA6-DF929625EA0E}">
        <p15:presenceInfo xmlns:p15="http://schemas.microsoft.com/office/powerpoint/2012/main" userId="S::Robin.Ervin@ampp.org::8225331f-56e4-45ce-9cc3-b83f0da2e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980A"/>
    <a:srgbClr val="FFF0CC"/>
    <a:srgbClr val="E0E0E7"/>
    <a:srgbClr val="FFFF00"/>
    <a:srgbClr val="000000"/>
    <a:srgbClr val="626262"/>
    <a:srgbClr val="528E34"/>
    <a:srgbClr val="94165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9" autoAdjust="0"/>
    <p:restoredTop sz="83427" autoAdjust="0"/>
  </p:normalViewPr>
  <p:slideViewPr>
    <p:cSldViewPr snapToGrid="0" snapToObjects="1">
      <p:cViewPr varScale="1">
        <p:scale>
          <a:sx n="62" d="100"/>
          <a:sy n="62" d="100"/>
        </p:scale>
        <p:origin x="846" y="78"/>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Grid="0" snapToObjects="1">
      <p:cViewPr>
        <p:scale>
          <a:sx n="65" d="100"/>
          <a:sy n="65" d="100"/>
        </p:scale>
        <p:origin x="4284" y="10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4511A-2387-44E1-AF03-48D68E51490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D4ADA1CD-F184-400A-BEEF-A2446C1A8E75}">
      <dgm:prSet phldrT="[Text]"/>
      <dgm:spPr/>
      <dgm:t>
        <a:bodyPr/>
        <a:lstStyle/>
        <a:p>
          <a:r>
            <a:rPr lang="en-US" dirty="0"/>
            <a:t>Mission</a:t>
          </a:r>
        </a:p>
      </dgm:t>
    </dgm:pt>
    <dgm:pt modelId="{BCD821A2-6F0B-402E-9220-A8FAA35B21F7}" type="parTrans" cxnId="{DEC9EB25-5ABF-4906-8DD6-89050FAADB7F}">
      <dgm:prSet/>
      <dgm:spPr/>
      <dgm:t>
        <a:bodyPr/>
        <a:lstStyle/>
        <a:p>
          <a:endParaRPr lang="en-US"/>
        </a:p>
      </dgm:t>
    </dgm:pt>
    <dgm:pt modelId="{B925C540-6FE1-4A42-9400-02565002C7F9}" type="sibTrans" cxnId="{DEC9EB25-5ABF-4906-8DD6-89050FAADB7F}">
      <dgm:prSet/>
      <dgm:spPr/>
      <dgm:t>
        <a:bodyPr/>
        <a:lstStyle/>
        <a:p>
          <a:endParaRPr lang="en-US"/>
        </a:p>
      </dgm:t>
    </dgm:pt>
    <dgm:pt modelId="{63458100-D0F3-4E7B-8CCA-D28C866C6C46}">
      <dgm:prSet phldrT="[Text]"/>
      <dgm:spPr/>
      <dgm:t>
        <a:bodyPr/>
        <a:lstStyle/>
        <a:p>
          <a:r>
            <a:rPr lang="en-US" dirty="0"/>
            <a:t>Advancing materials performance to protect society, assets, and the environment.</a:t>
          </a:r>
        </a:p>
      </dgm:t>
    </dgm:pt>
    <dgm:pt modelId="{ECD51679-16FD-41A7-B577-78C31AF6819A}" type="parTrans" cxnId="{6D3F6FAD-EABC-45B4-8020-9CD8B9905AF3}">
      <dgm:prSet/>
      <dgm:spPr/>
      <dgm:t>
        <a:bodyPr/>
        <a:lstStyle/>
        <a:p>
          <a:endParaRPr lang="en-US"/>
        </a:p>
      </dgm:t>
    </dgm:pt>
    <dgm:pt modelId="{8DA8A66C-AC21-4FF6-975C-6C031382B91D}" type="sibTrans" cxnId="{6D3F6FAD-EABC-45B4-8020-9CD8B9905AF3}">
      <dgm:prSet/>
      <dgm:spPr/>
      <dgm:t>
        <a:bodyPr/>
        <a:lstStyle/>
        <a:p>
          <a:endParaRPr lang="en-US"/>
        </a:p>
      </dgm:t>
    </dgm:pt>
    <dgm:pt modelId="{E314C70B-27D2-43B1-93FC-AA2054C1CCB0}">
      <dgm:prSet phldrT="[Text]"/>
      <dgm:spPr/>
      <dgm:t>
        <a:bodyPr/>
        <a:lstStyle/>
        <a:p>
          <a:r>
            <a:rPr lang="en-US" dirty="0"/>
            <a:t>Vision</a:t>
          </a:r>
        </a:p>
      </dgm:t>
    </dgm:pt>
    <dgm:pt modelId="{36FAEE3F-A192-493D-A954-B12823429A30}" type="parTrans" cxnId="{A7C5BA34-2833-4C60-985A-2990C40682E6}">
      <dgm:prSet/>
      <dgm:spPr/>
      <dgm:t>
        <a:bodyPr/>
        <a:lstStyle/>
        <a:p>
          <a:endParaRPr lang="en-US"/>
        </a:p>
      </dgm:t>
    </dgm:pt>
    <dgm:pt modelId="{1B77D99A-BC1E-487C-9BDD-014A1A8947B0}" type="sibTrans" cxnId="{A7C5BA34-2833-4C60-985A-2990C40682E6}">
      <dgm:prSet/>
      <dgm:spPr/>
      <dgm:t>
        <a:bodyPr/>
        <a:lstStyle/>
        <a:p>
          <a:endParaRPr lang="en-US"/>
        </a:p>
      </dgm:t>
    </dgm:pt>
    <dgm:pt modelId="{EF661D12-752D-4C8F-96DC-778F13A3BA62}">
      <dgm:prSet phldrT="[Text]"/>
      <dgm:spPr/>
      <dgm:t>
        <a:bodyPr/>
        <a:lstStyle/>
        <a:p>
          <a:r>
            <a:rPr lang="en-US" dirty="0"/>
            <a:t>A world built and protected with safe, reliable, sustainable materials.</a:t>
          </a:r>
        </a:p>
      </dgm:t>
    </dgm:pt>
    <dgm:pt modelId="{C1345C0F-4C58-48F9-BC32-2614752B66DF}" type="parTrans" cxnId="{A758C3B7-0F71-4897-A544-38C430032151}">
      <dgm:prSet/>
      <dgm:spPr/>
      <dgm:t>
        <a:bodyPr/>
        <a:lstStyle/>
        <a:p>
          <a:endParaRPr lang="en-US"/>
        </a:p>
      </dgm:t>
    </dgm:pt>
    <dgm:pt modelId="{CD2D1C88-F820-4284-9D5B-071E09A078AB}" type="sibTrans" cxnId="{A758C3B7-0F71-4897-A544-38C430032151}">
      <dgm:prSet/>
      <dgm:spPr/>
      <dgm:t>
        <a:bodyPr/>
        <a:lstStyle/>
        <a:p>
          <a:endParaRPr lang="en-US"/>
        </a:p>
      </dgm:t>
    </dgm:pt>
    <dgm:pt modelId="{1ADAE651-2A40-4A6B-8BAE-14B8E846A820}" type="pres">
      <dgm:prSet presAssocID="{0BA4511A-2387-44E1-AF03-48D68E514907}" presName="linear" presStyleCnt="0">
        <dgm:presLayoutVars>
          <dgm:dir/>
          <dgm:animLvl val="lvl"/>
          <dgm:resizeHandles val="exact"/>
        </dgm:presLayoutVars>
      </dgm:prSet>
      <dgm:spPr/>
    </dgm:pt>
    <dgm:pt modelId="{8FC7E708-46DF-4CE8-B93C-9B985CCAFEB3}" type="pres">
      <dgm:prSet presAssocID="{D4ADA1CD-F184-400A-BEEF-A2446C1A8E75}" presName="parentLin" presStyleCnt="0"/>
      <dgm:spPr/>
    </dgm:pt>
    <dgm:pt modelId="{3B005E14-5C11-481B-A08E-0AF63A0C67F8}" type="pres">
      <dgm:prSet presAssocID="{D4ADA1CD-F184-400A-BEEF-A2446C1A8E75}" presName="parentLeftMargin" presStyleLbl="node1" presStyleIdx="0" presStyleCnt="2"/>
      <dgm:spPr/>
    </dgm:pt>
    <dgm:pt modelId="{E7744CC6-EB87-49BF-BF35-6CF8BD2E9FBB}" type="pres">
      <dgm:prSet presAssocID="{D4ADA1CD-F184-400A-BEEF-A2446C1A8E75}" presName="parentText" presStyleLbl="node1" presStyleIdx="0" presStyleCnt="2">
        <dgm:presLayoutVars>
          <dgm:chMax val="0"/>
          <dgm:bulletEnabled val="1"/>
        </dgm:presLayoutVars>
      </dgm:prSet>
      <dgm:spPr/>
    </dgm:pt>
    <dgm:pt modelId="{089050D2-94D5-4646-A082-FCB7BA406870}" type="pres">
      <dgm:prSet presAssocID="{D4ADA1CD-F184-400A-BEEF-A2446C1A8E75}" presName="negativeSpace" presStyleCnt="0"/>
      <dgm:spPr/>
    </dgm:pt>
    <dgm:pt modelId="{0E49A9E6-A62A-4B24-87C6-00A4FB079456}" type="pres">
      <dgm:prSet presAssocID="{D4ADA1CD-F184-400A-BEEF-A2446C1A8E75}" presName="childText" presStyleLbl="conFgAcc1" presStyleIdx="0" presStyleCnt="2">
        <dgm:presLayoutVars>
          <dgm:bulletEnabled val="1"/>
        </dgm:presLayoutVars>
      </dgm:prSet>
      <dgm:spPr/>
    </dgm:pt>
    <dgm:pt modelId="{17ACE3AD-2A30-44F4-9706-A08E2A57AFAA}" type="pres">
      <dgm:prSet presAssocID="{B925C540-6FE1-4A42-9400-02565002C7F9}" presName="spaceBetweenRectangles" presStyleCnt="0"/>
      <dgm:spPr/>
    </dgm:pt>
    <dgm:pt modelId="{60D9E549-F8C2-4966-8611-32A26A572AC8}" type="pres">
      <dgm:prSet presAssocID="{E314C70B-27D2-43B1-93FC-AA2054C1CCB0}" presName="parentLin" presStyleCnt="0"/>
      <dgm:spPr/>
    </dgm:pt>
    <dgm:pt modelId="{34ADD7E9-647E-43BB-B573-1C6C29EF4D51}" type="pres">
      <dgm:prSet presAssocID="{E314C70B-27D2-43B1-93FC-AA2054C1CCB0}" presName="parentLeftMargin" presStyleLbl="node1" presStyleIdx="0" presStyleCnt="2"/>
      <dgm:spPr/>
    </dgm:pt>
    <dgm:pt modelId="{3DEA12E7-30B9-4518-AEA2-7F3098306388}" type="pres">
      <dgm:prSet presAssocID="{E314C70B-27D2-43B1-93FC-AA2054C1CCB0}" presName="parentText" presStyleLbl="node1" presStyleIdx="1" presStyleCnt="2">
        <dgm:presLayoutVars>
          <dgm:chMax val="0"/>
          <dgm:bulletEnabled val="1"/>
        </dgm:presLayoutVars>
      </dgm:prSet>
      <dgm:spPr/>
    </dgm:pt>
    <dgm:pt modelId="{AB6BE3B1-0989-4068-AB24-150A8BD3076B}" type="pres">
      <dgm:prSet presAssocID="{E314C70B-27D2-43B1-93FC-AA2054C1CCB0}" presName="negativeSpace" presStyleCnt="0"/>
      <dgm:spPr/>
    </dgm:pt>
    <dgm:pt modelId="{D765C2E3-4952-4398-AA83-8DB99582BB82}" type="pres">
      <dgm:prSet presAssocID="{E314C70B-27D2-43B1-93FC-AA2054C1CCB0}" presName="childText" presStyleLbl="conFgAcc1" presStyleIdx="1" presStyleCnt="2">
        <dgm:presLayoutVars>
          <dgm:bulletEnabled val="1"/>
        </dgm:presLayoutVars>
      </dgm:prSet>
      <dgm:spPr/>
    </dgm:pt>
  </dgm:ptLst>
  <dgm:cxnLst>
    <dgm:cxn modelId="{BF65671A-A95F-4399-B63F-41E175FD9B74}" type="presOf" srcId="{E314C70B-27D2-43B1-93FC-AA2054C1CCB0}" destId="{34ADD7E9-647E-43BB-B573-1C6C29EF4D51}" srcOrd="0" destOrd="0" presId="urn:microsoft.com/office/officeart/2005/8/layout/list1"/>
    <dgm:cxn modelId="{DEC9EB25-5ABF-4906-8DD6-89050FAADB7F}" srcId="{0BA4511A-2387-44E1-AF03-48D68E514907}" destId="{D4ADA1CD-F184-400A-BEEF-A2446C1A8E75}" srcOrd="0" destOrd="0" parTransId="{BCD821A2-6F0B-402E-9220-A8FAA35B21F7}" sibTransId="{B925C540-6FE1-4A42-9400-02565002C7F9}"/>
    <dgm:cxn modelId="{A7C5BA34-2833-4C60-985A-2990C40682E6}" srcId="{0BA4511A-2387-44E1-AF03-48D68E514907}" destId="{E314C70B-27D2-43B1-93FC-AA2054C1CCB0}" srcOrd="1" destOrd="0" parTransId="{36FAEE3F-A192-493D-A954-B12823429A30}" sibTransId="{1B77D99A-BC1E-487C-9BDD-014A1A8947B0}"/>
    <dgm:cxn modelId="{8FE15048-6BDD-4A78-A9AC-6C49E062E2F2}" type="presOf" srcId="{63458100-D0F3-4E7B-8CCA-D28C866C6C46}" destId="{0E49A9E6-A62A-4B24-87C6-00A4FB079456}" srcOrd="0" destOrd="0" presId="urn:microsoft.com/office/officeart/2005/8/layout/list1"/>
    <dgm:cxn modelId="{7AE8AB4A-52FB-46C3-BC63-BF6A59A3BE64}" type="presOf" srcId="{E314C70B-27D2-43B1-93FC-AA2054C1CCB0}" destId="{3DEA12E7-30B9-4518-AEA2-7F3098306388}" srcOrd="1" destOrd="0" presId="urn:microsoft.com/office/officeart/2005/8/layout/list1"/>
    <dgm:cxn modelId="{1FF06151-1CEF-4144-A5F5-D32511AEC806}" type="presOf" srcId="{0BA4511A-2387-44E1-AF03-48D68E514907}" destId="{1ADAE651-2A40-4A6B-8BAE-14B8E846A820}" srcOrd="0" destOrd="0" presId="urn:microsoft.com/office/officeart/2005/8/layout/list1"/>
    <dgm:cxn modelId="{CBA91758-37B9-42AF-8F1A-4DA8269994E5}" type="presOf" srcId="{D4ADA1CD-F184-400A-BEEF-A2446C1A8E75}" destId="{E7744CC6-EB87-49BF-BF35-6CF8BD2E9FBB}" srcOrd="1" destOrd="0" presId="urn:microsoft.com/office/officeart/2005/8/layout/list1"/>
    <dgm:cxn modelId="{75600782-0D19-492F-97DB-5F7E10294DB7}" type="presOf" srcId="{D4ADA1CD-F184-400A-BEEF-A2446C1A8E75}" destId="{3B005E14-5C11-481B-A08E-0AF63A0C67F8}" srcOrd="0" destOrd="0" presId="urn:microsoft.com/office/officeart/2005/8/layout/list1"/>
    <dgm:cxn modelId="{6D3F6FAD-EABC-45B4-8020-9CD8B9905AF3}" srcId="{D4ADA1CD-F184-400A-BEEF-A2446C1A8E75}" destId="{63458100-D0F3-4E7B-8CCA-D28C866C6C46}" srcOrd="0" destOrd="0" parTransId="{ECD51679-16FD-41A7-B577-78C31AF6819A}" sibTransId="{8DA8A66C-AC21-4FF6-975C-6C031382B91D}"/>
    <dgm:cxn modelId="{A6F177B3-74E4-453A-B5DD-5228553BC64E}" type="presOf" srcId="{EF661D12-752D-4C8F-96DC-778F13A3BA62}" destId="{D765C2E3-4952-4398-AA83-8DB99582BB82}" srcOrd="0" destOrd="0" presId="urn:microsoft.com/office/officeart/2005/8/layout/list1"/>
    <dgm:cxn modelId="{A758C3B7-0F71-4897-A544-38C430032151}" srcId="{E314C70B-27D2-43B1-93FC-AA2054C1CCB0}" destId="{EF661D12-752D-4C8F-96DC-778F13A3BA62}" srcOrd="0" destOrd="0" parTransId="{C1345C0F-4C58-48F9-BC32-2614752B66DF}" sibTransId="{CD2D1C88-F820-4284-9D5B-071E09A078AB}"/>
    <dgm:cxn modelId="{4836AFC5-C37E-4975-A0F2-C5F2C05F82D2}" type="presParOf" srcId="{1ADAE651-2A40-4A6B-8BAE-14B8E846A820}" destId="{8FC7E708-46DF-4CE8-B93C-9B985CCAFEB3}" srcOrd="0" destOrd="0" presId="urn:microsoft.com/office/officeart/2005/8/layout/list1"/>
    <dgm:cxn modelId="{F2151D5E-1EAB-4A3F-8B49-081FA29A53A1}" type="presParOf" srcId="{8FC7E708-46DF-4CE8-B93C-9B985CCAFEB3}" destId="{3B005E14-5C11-481B-A08E-0AF63A0C67F8}" srcOrd="0" destOrd="0" presId="urn:microsoft.com/office/officeart/2005/8/layout/list1"/>
    <dgm:cxn modelId="{97568DD0-3060-4311-913A-93419C448F73}" type="presParOf" srcId="{8FC7E708-46DF-4CE8-B93C-9B985CCAFEB3}" destId="{E7744CC6-EB87-49BF-BF35-6CF8BD2E9FBB}" srcOrd="1" destOrd="0" presId="urn:microsoft.com/office/officeart/2005/8/layout/list1"/>
    <dgm:cxn modelId="{F4780733-5A4D-4596-9167-218DAFDC6E09}" type="presParOf" srcId="{1ADAE651-2A40-4A6B-8BAE-14B8E846A820}" destId="{089050D2-94D5-4646-A082-FCB7BA406870}" srcOrd="1" destOrd="0" presId="urn:microsoft.com/office/officeart/2005/8/layout/list1"/>
    <dgm:cxn modelId="{6B8C2DBD-4233-47A1-B398-63B829080D96}" type="presParOf" srcId="{1ADAE651-2A40-4A6B-8BAE-14B8E846A820}" destId="{0E49A9E6-A62A-4B24-87C6-00A4FB079456}" srcOrd="2" destOrd="0" presId="urn:microsoft.com/office/officeart/2005/8/layout/list1"/>
    <dgm:cxn modelId="{3DD80314-B6C9-48A6-8E02-64F0EA55F860}" type="presParOf" srcId="{1ADAE651-2A40-4A6B-8BAE-14B8E846A820}" destId="{17ACE3AD-2A30-44F4-9706-A08E2A57AFAA}" srcOrd="3" destOrd="0" presId="urn:microsoft.com/office/officeart/2005/8/layout/list1"/>
    <dgm:cxn modelId="{EFD97748-9FBA-4DA5-8E8D-D6AA4D175532}" type="presParOf" srcId="{1ADAE651-2A40-4A6B-8BAE-14B8E846A820}" destId="{60D9E549-F8C2-4966-8611-32A26A572AC8}" srcOrd="4" destOrd="0" presId="urn:microsoft.com/office/officeart/2005/8/layout/list1"/>
    <dgm:cxn modelId="{4B5DEF21-9CD0-4063-B1C9-ADB4589B2B3B}" type="presParOf" srcId="{60D9E549-F8C2-4966-8611-32A26A572AC8}" destId="{34ADD7E9-647E-43BB-B573-1C6C29EF4D51}" srcOrd="0" destOrd="0" presId="urn:microsoft.com/office/officeart/2005/8/layout/list1"/>
    <dgm:cxn modelId="{7669F65C-A09B-4D48-BFB3-01C2E6A8BA61}" type="presParOf" srcId="{60D9E549-F8C2-4966-8611-32A26A572AC8}" destId="{3DEA12E7-30B9-4518-AEA2-7F3098306388}" srcOrd="1" destOrd="0" presId="urn:microsoft.com/office/officeart/2005/8/layout/list1"/>
    <dgm:cxn modelId="{9D7EBF8C-980E-43A5-A1B3-83A626842688}" type="presParOf" srcId="{1ADAE651-2A40-4A6B-8BAE-14B8E846A820}" destId="{AB6BE3B1-0989-4068-AB24-150A8BD3076B}" srcOrd="5" destOrd="0" presId="urn:microsoft.com/office/officeart/2005/8/layout/list1"/>
    <dgm:cxn modelId="{3CAEB696-4A4A-41C3-A2CF-BC0276AA5637}" type="presParOf" srcId="{1ADAE651-2A40-4A6B-8BAE-14B8E846A820}" destId="{D765C2E3-4952-4398-AA83-8DB99582BB8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A7DFED-08EB-4801-BE5B-3D72AE84F34A}" type="doc">
      <dgm:prSet loTypeId="urn:microsoft.com/office/officeart/2005/8/layout/cycle3" loCatId="cycle" qsTypeId="urn:microsoft.com/office/officeart/2005/8/quickstyle/simple3" qsCatId="simple" csTypeId="urn:microsoft.com/office/officeart/2005/8/colors/colorful5" csCatId="colorful" phldr="1"/>
      <dgm:spPr/>
      <dgm:t>
        <a:bodyPr/>
        <a:lstStyle/>
        <a:p>
          <a:endParaRPr lang="en-US"/>
        </a:p>
      </dgm:t>
    </dgm:pt>
    <dgm:pt modelId="{9EF9AC1B-A1AF-4A59-BFCC-95DC3588200B}">
      <dgm:prSet phldrT="[Text]" custT="1"/>
      <dgm:spPr>
        <a:xfrm>
          <a:off x="3072510" y="866323"/>
          <a:ext cx="1093979" cy="546989"/>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dirty="0">
              <a:solidFill>
                <a:sysClr val="windowText" lastClr="000000"/>
              </a:solidFill>
              <a:latin typeface="Calibri"/>
              <a:ea typeface="+mn-ea"/>
              <a:cs typeface="+mn-cs"/>
            </a:rPr>
            <a:t>Idea for Standard Submitted via New Project Request Form</a:t>
          </a:r>
        </a:p>
      </dgm:t>
    </dgm:pt>
    <dgm:pt modelId="{BE92B788-053D-4C97-AA87-13AC2C11D53B}" type="parTrans" cxnId="{0D132108-3169-4DA1-A980-DC151E1CB4E2}">
      <dgm:prSet/>
      <dgm:spPr/>
      <dgm:t>
        <a:bodyPr/>
        <a:lstStyle/>
        <a:p>
          <a:endParaRPr lang="en-US"/>
        </a:p>
      </dgm:t>
    </dgm:pt>
    <dgm:pt modelId="{2D802CC6-BB7E-4B75-9291-59F3CED89204}" type="sibTrans" cxnId="{0D132108-3169-4DA1-A980-DC151E1CB4E2}">
      <dgm:prSet/>
      <dgm:spPr>
        <a:xfrm>
          <a:off x="21145" y="685961"/>
          <a:ext cx="7196709" cy="7196709"/>
        </a:xfrm>
        <a:solidFill>
          <a:schemeClr val="bg2">
            <a:lumMod val="90000"/>
          </a:schemeClr>
        </a:solidFill>
        <a:ln>
          <a:solidFill>
            <a:schemeClr val="tx1"/>
          </a:solidFill>
        </a:ln>
        <a:effectLst>
          <a:outerShdw blurRad="40000" dist="20000" dir="5400000" rotWithShape="0">
            <a:srgbClr val="000000">
              <a:alpha val="38000"/>
            </a:srgbClr>
          </a:outerShdw>
        </a:effectLst>
      </dgm:spPr>
      <dgm:t>
        <a:bodyPr/>
        <a:lstStyle/>
        <a:p>
          <a:endParaRPr lang="en-US"/>
        </a:p>
      </dgm:t>
    </dgm:pt>
    <dgm:pt modelId="{CC3B37C7-E7D9-41BE-A1D9-78A4F2EB2A29}">
      <dgm:prSet phldrT="[Text]" custT="1"/>
      <dgm:spPr>
        <a:xfrm>
          <a:off x="4444322" y="1203203"/>
          <a:ext cx="1093979" cy="546989"/>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dirty="0">
              <a:solidFill>
                <a:sysClr val="windowText" lastClr="000000"/>
              </a:solidFill>
              <a:latin typeface="Calibri"/>
              <a:ea typeface="+mn-ea"/>
              <a:cs typeface="+mn-cs"/>
            </a:rPr>
            <a:t>Standards Committee (SC) Chair Approves</a:t>
          </a:r>
        </a:p>
      </dgm:t>
    </dgm:pt>
    <dgm:pt modelId="{A93B44E2-F2C0-40FA-B383-A987A1B2DF8E}" type="parTrans" cxnId="{41E21DD2-B457-492B-AAA5-A878A7B1AAB2}">
      <dgm:prSet/>
      <dgm:spPr/>
      <dgm:t>
        <a:bodyPr/>
        <a:lstStyle/>
        <a:p>
          <a:endParaRPr lang="en-US"/>
        </a:p>
      </dgm:t>
    </dgm:pt>
    <dgm:pt modelId="{8B4F11A2-6CDB-48CE-972F-D8EE0F11FEDE}" type="sibTrans" cxnId="{41E21DD2-B457-492B-AAA5-A878A7B1AAB2}">
      <dgm:prSet/>
      <dgm:spPr/>
      <dgm:t>
        <a:bodyPr/>
        <a:lstStyle/>
        <a:p>
          <a:endParaRPr lang="en-US"/>
        </a:p>
      </dgm:t>
    </dgm:pt>
    <dgm:pt modelId="{60D4451A-2F7E-4808-8285-46E3F75B72F6}">
      <dgm:prSet phldrT="[Text]" custT="1"/>
      <dgm:spPr>
        <a:xfrm>
          <a:off x="5192094" y="6478805"/>
          <a:ext cx="1093979" cy="777179"/>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dirty="0">
              <a:solidFill>
                <a:sysClr val="windowText" lastClr="000000"/>
              </a:solidFill>
              <a:latin typeface="Calibri"/>
              <a:ea typeface="+mn-ea"/>
              <a:cs typeface="+mn-cs"/>
            </a:rPr>
            <a:t>SC Ballot Comments Adjudicated; May Revise Draft</a:t>
          </a:r>
        </a:p>
      </dgm:t>
    </dgm:pt>
    <dgm:pt modelId="{A2AAEB3F-9260-4208-AEB5-146D9EAF9DB1}" type="parTrans" cxnId="{5545FF4A-87E1-4C05-AB0C-EB1E0BB9E7AD}">
      <dgm:prSet/>
      <dgm:spPr/>
      <dgm:t>
        <a:bodyPr/>
        <a:lstStyle/>
        <a:p>
          <a:endParaRPr lang="en-US"/>
        </a:p>
      </dgm:t>
    </dgm:pt>
    <dgm:pt modelId="{6CDD88A8-9D1B-4D0D-814B-356A879CB9B8}" type="sibTrans" cxnId="{5545FF4A-87E1-4C05-AB0C-EB1E0BB9E7AD}">
      <dgm:prSet/>
      <dgm:spPr/>
      <dgm:t>
        <a:bodyPr/>
        <a:lstStyle/>
        <a:p>
          <a:endParaRPr lang="en-US"/>
        </a:p>
      </dgm:t>
    </dgm:pt>
    <dgm:pt modelId="{66ECB83A-7985-4E79-BAF3-406768E99E68}">
      <dgm:prSet phldrT="[Text]" custT="1"/>
      <dgm:spPr>
        <a:xfrm>
          <a:off x="2247857" y="6784163"/>
          <a:ext cx="986343" cy="1152649"/>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900" dirty="0" err="1">
              <a:solidFill>
                <a:sysClr val="windowText" lastClr="000000"/>
              </a:solidFill>
              <a:latin typeface="Calibri"/>
              <a:ea typeface="+mn-ea"/>
              <a:cs typeface="+mn-cs"/>
            </a:rPr>
            <a:t>Reballot</a:t>
          </a:r>
          <a:r>
            <a:rPr lang="en-US" sz="900" dirty="0">
              <a:solidFill>
                <a:sysClr val="windowText" lastClr="000000"/>
              </a:solidFill>
              <a:latin typeface="Calibri"/>
              <a:ea typeface="+mn-ea"/>
              <a:cs typeface="+mn-cs"/>
            </a:rPr>
            <a:t> Conducted If Technical Changes are Made</a:t>
          </a:r>
        </a:p>
      </dgm:t>
    </dgm:pt>
    <dgm:pt modelId="{3F05D792-CCD2-4A6C-9412-4133DA343434}" type="parTrans" cxnId="{041A5302-4375-417A-BCA7-DA2A4A63718F}">
      <dgm:prSet/>
      <dgm:spPr/>
      <dgm:t>
        <a:bodyPr/>
        <a:lstStyle/>
        <a:p>
          <a:endParaRPr lang="en-US"/>
        </a:p>
      </dgm:t>
    </dgm:pt>
    <dgm:pt modelId="{F4A39DEB-629C-4024-AC05-B6C955771B56}" type="sibTrans" cxnId="{041A5302-4375-417A-BCA7-DA2A4A63718F}">
      <dgm:prSet/>
      <dgm:spPr/>
      <dgm:t>
        <a:bodyPr/>
        <a:lstStyle/>
        <a:p>
          <a:endParaRPr lang="en-US"/>
        </a:p>
      </dgm:t>
    </dgm:pt>
    <dgm:pt modelId="{4C7FD222-0809-40D6-AAF8-7CC77B890F90}">
      <dgm:prSet phldrT="[Text]" custT="1"/>
      <dgm:spPr>
        <a:xfrm>
          <a:off x="1602122" y="1048877"/>
          <a:ext cx="1093979" cy="546989"/>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dirty="0">
              <a:solidFill>
                <a:sysClr val="windowText" lastClr="000000"/>
              </a:solidFill>
              <a:latin typeface="Calibri"/>
              <a:ea typeface="+mn-ea"/>
              <a:cs typeface="+mn-cs"/>
            </a:rPr>
            <a:t>Standard Published once Approved by SPC </a:t>
          </a:r>
        </a:p>
      </dgm:t>
    </dgm:pt>
    <dgm:pt modelId="{C91F1A22-324E-46EA-944A-7474D39CD25E}" type="parTrans" cxnId="{D12C0253-999B-444F-BA5E-A116DC685545}">
      <dgm:prSet/>
      <dgm:spPr/>
      <dgm:t>
        <a:bodyPr/>
        <a:lstStyle/>
        <a:p>
          <a:endParaRPr lang="en-US"/>
        </a:p>
      </dgm:t>
    </dgm:pt>
    <dgm:pt modelId="{53353F1C-5D1F-4D24-880E-33E32701DDC5}" type="sibTrans" cxnId="{D12C0253-999B-444F-BA5E-A116DC685545}">
      <dgm:prSet/>
      <dgm:spPr/>
      <dgm:t>
        <a:bodyPr/>
        <a:lstStyle/>
        <a:p>
          <a:endParaRPr lang="en-US"/>
        </a:p>
      </dgm:t>
    </dgm:pt>
    <dgm:pt modelId="{33F44968-63CD-4809-8FF3-659A498D28F5}">
      <dgm:prSet phldrT="[Text]" custT="1"/>
      <dgm:spPr>
        <a:xfrm>
          <a:off x="4444322" y="1203203"/>
          <a:ext cx="1093979" cy="546989"/>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dirty="0">
              <a:solidFill>
                <a:sysClr val="windowText" lastClr="000000"/>
              </a:solidFill>
              <a:latin typeface="Calibri"/>
              <a:ea typeface="+mn-ea"/>
              <a:cs typeface="+mn-cs"/>
            </a:rPr>
            <a:t>Document Project Manager(DPM) Appointed</a:t>
          </a:r>
        </a:p>
      </dgm:t>
    </dgm:pt>
    <dgm:pt modelId="{2C308377-7DCE-41D8-8B0E-39A6CE6FA980}" type="parTrans" cxnId="{9AFA5B08-D1E3-437D-ACCA-5879DBE7C19A}">
      <dgm:prSet/>
      <dgm:spPr/>
      <dgm:t>
        <a:bodyPr/>
        <a:lstStyle/>
        <a:p>
          <a:endParaRPr lang="en-US"/>
        </a:p>
      </dgm:t>
    </dgm:pt>
    <dgm:pt modelId="{373869F9-18F6-470B-A2DD-AB9B6C16C92F}" type="sibTrans" cxnId="{9AFA5B08-D1E3-437D-ACCA-5879DBE7C19A}">
      <dgm:prSet/>
      <dgm:spPr/>
      <dgm:t>
        <a:bodyPr/>
        <a:lstStyle/>
        <a:p>
          <a:endParaRPr lang="en-US"/>
        </a:p>
      </dgm:t>
    </dgm:pt>
    <dgm:pt modelId="{86D50E32-1368-4860-9738-7F92581C1672}">
      <dgm:prSet phldrT="[Text]" custT="1"/>
      <dgm:spPr>
        <a:xfrm>
          <a:off x="4444322" y="1203203"/>
          <a:ext cx="1093979" cy="546989"/>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dirty="0">
              <a:solidFill>
                <a:sysClr val="windowText" lastClr="000000"/>
              </a:solidFill>
              <a:latin typeface="Calibri"/>
              <a:ea typeface="+mn-ea"/>
              <a:cs typeface="+mn-cs"/>
            </a:rPr>
            <a:t>Draft Prepared by Project Team</a:t>
          </a:r>
        </a:p>
      </dgm:t>
    </dgm:pt>
    <dgm:pt modelId="{3806FB95-99FF-46A9-BA2B-EB6BCA48E105}" type="parTrans" cxnId="{35E90337-74D0-4684-8288-CD40D320A93A}">
      <dgm:prSet/>
      <dgm:spPr/>
      <dgm:t>
        <a:bodyPr/>
        <a:lstStyle/>
        <a:p>
          <a:endParaRPr lang="en-US"/>
        </a:p>
      </dgm:t>
    </dgm:pt>
    <dgm:pt modelId="{B5C2D4C5-9874-45CD-AD04-18F3DEC30370}" type="sibTrans" cxnId="{35E90337-74D0-4684-8288-CD40D320A93A}">
      <dgm:prSet/>
      <dgm:spPr/>
      <dgm:t>
        <a:bodyPr/>
        <a:lstStyle/>
        <a:p>
          <a:endParaRPr lang="en-US"/>
        </a:p>
      </dgm:t>
    </dgm:pt>
    <dgm:pt modelId="{02B5D658-7815-4D23-81F3-ACA5CA33DE66}">
      <dgm:prSet phldrT="[Text]" custT="1"/>
      <dgm:spPr>
        <a:xfrm>
          <a:off x="4444322" y="1203203"/>
          <a:ext cx="1093979" cy="546989"/>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dirty="0">
              <a:solidFill>
                <a:sysClr val="windowText" lastClr="000000"/>
              </a:solidFill>
              <a:latin typeface="Calibri"/>
              <a:ea typeface="+mn-ea"/>
              <a:cs typeface="+mn-cs"/>
            </a:rPr>
            <a:t>Ballot Issued to SC</a:t>
          </a:r>
        </a:p>
      </dgm:t>
    </dgm:pt>
    <dgm:pt modelId="{FCD6F0F8-19AE-4FAE-A8FB-820CD600B39F}" type="parTrans" cxnId="{9F0F229C-4EC2-466E-A7E4-BA315F006BA2}">
      <dgm:prSet/>
      <dgm:spPr/>
      <dgm:t>
        <a:bodyPr/>
        <a:lstStyle/>
        <a:p>
          <a:endParaRPr lang="en-US"/>
        </a:p>
      </dgm:t>
    </dgm:pt>
    <dgm:pt modelId="{233922A9-00B6-4B33-ABFA-2F6B9D587500}" type="sibTrans" cxnId="{9F0F229C-4EC2-466E-A7E4-BA315F006BA2}">
      <dgm:prSet/>
      <dgm:spPr/>
      <dgm:t>
        <a:bodyPr/>
        <a:lstStyle/>
        <a:p>
          <a:endParaRPr lang="en-US"/>
        </a:p>
      </dgm:t>
    </dgm:pt>
    <dgm:pt modelId="{2930E49A-D0E6-4418-959D-968D4607E135}">
      <dgm:prSet phldrT="[Text]" custT="1"/>
      <dgm:spPr>
        <a:xfrm>
          <a:off x="2247857" y="6784163"/>
          <a:ext cx="986343" cy="1152649"/>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dirty="0">
              <a:solidFill>
                <a:sysClr val="windowText" lastClr="000000"/>
              </a:solidFill>
              <a:latin typeface="Calibri"/>
              <a:ea typeface="+mn-ea"/>
              <a:cs typeface="+mn-cs"/>
            </a:rPr>
            <a:t>Ballot Approved if:</a:t>
          </a:r>
        </a:p>
        <a:p>
          <a:r>
            <a:rPr lang="en-US" sz="1000" dirty="0">
              <a:solidFill>
                <a:sysClr val="windowText" lastClr="000000"/>
              </a:solidFill>
              <a:latin typeface="Calibri"/>
              <a:ea typeface="+mn-ea"/>
              <a:cs typeface="+mn-cs"/>
            </a:rPr>
            <a:t> &gt;50% SC Votes and</a:t>
          </a:r>
        </a:p>
        <a:p>
          <a:r>
            <a:rPr lang="en-US" sz="1000" dirty="0">
              <a:solidFill>
                <a:sysClr val="windowText" lastClr="000000"/>
              </a:solidFill>
              <a:latin typeface="Calibri"/>
              <a:ea typeface="+mn-ea"/>
              <a:cs typeface="+mn-cs"/>
            </a:rPr>
            <a:t> ≥75% Vote Affirmative</a:t>
          </a:r>
          <a:endParaRPr lang="en-US" sz="900" dirty="0">
            <a:solidFill>
              <a:sysClr val="windowText" lastClr="000000"/>
            </a:solidFill>
            <a:latin typeface="Calibri"/>
            <a:ea typeface="+mn-ea"/>
            <a:cs typeface="+mn-cs"/>
          </a:endParaRPr>
        </a:p>
      </dgm:t>
    </dgm:pt>
    <dgm:pt modelId="{EF35945E-D129-48DC-99FF-A21037C5A157}" type="parTrans" cxnId="{2DFF984C-7A48-47BA-99B0-4DC196E5AA83}">
      <dgm:prSet/>
      <dgm:spPr/>
      <dgm:t>
        <a:bodyPr/>
        <a:lstStyle/>
        <a:p>
          <a:endParaRPr lang="en-US"/>
        </a:p>
      </dgm:t>
    </dgm:pt>
    <dgm:pt modelId="{9333FC1D-505C-45EF-B1CC-21E5F2F57D4E}" type="sibTrans" cxnId="{2DFF984C-7A48-47BA-99B0-4DC196E5AA83}">
      <dgm:prSet/>
      <dgm:spPr/>
      <dgm:t>
        <a:bodyPr/>
        <a:lstStyle/>
        <a:p>
          <a:endParaRPr lang="en-US"/>
        </a:p>
      </dgm:t>
    </dgm:pt>
    <dgm:pt modelId="{568FF677-1564-454E-93EE-E4882C632AC1}">
      <dgm:prSet phldrT="[Text]" custT="1"/>
      <dgm:spPr>
        <a:xfrm>
          <a:off x="2247857" y="6784163"/>
          <a:ext cx="986343" cy="1152649"/>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000" dirty="0">
              <a:solidFill>
                <a:sysClr val="windowText" lastClr="000000"/>
              </a:solidFill>
              <a:latin typeface="Calibri"/>
              <a:ea typeface="+mn-ea"/>
              <a:cs typeface="+mn-cs"/>
            </a:rPr>
            <a:t>Ballot Issued to Standards Program Committee (SPC)</a:t>
          </a:r>
          <a:endParaRPr lang="en-US" sz="900" dirty="0">
            <a:solidFill>
              <a:sysClr val="windowText" lastClr="000000"/>
            </a:solidFill>
            <a:latin typeface="Calibri"/>
            <a:ea typeface="+mn-ea"/>
            <a:cs typeface="+mn-cs"/>
          </a:endParaRPr>
        </a:p>
      </dgm:t>
    </dgm:pt>
    <dgm:pt modelId="{9BC8A3B5-A87D-461F-B0B7-4AD0E66DD9CB}" type="parTrans" cxnId="{C5D75A13-269C-4477-B54B-10469FDEEC28}">
      <dgm:prSet/>
      <dgm:spPr/>
      <dgm:t>
        <a:bodyPr/>
        <a:lstStyle/>
        <a:p>
          <a:endParaRPr lang="en-US"/>
        </a:p>
      </dgm:t>
    </dgm:pt>
    <dgm:pt modelId="{20718A42-37DA-406B-B9AF-14FF4D09F8CF}" type="sibTrans" cxnId="{C5D75A13-269C-4477-B54B-10469FDEEC28}">
      <dgm:prSet/>
      <dgm:spPr/>
      <dgm:t>
        <a:bodyPr/>
        <a:lstStyle/>
        <a:p>
          <a:endParaRPr lang="en-US"/>
        </a:p>
      </dgm:t>
    </dgm:pt>
    <dgm:pt modelId="{B59CB1BB-34A4-48DA-8C1A-969C15539C31}" type="pres">
      <dgm:prSet presAssocID="{08A7DFED-08EB-4801-BE5B-3D72AE84F34A}" presName="Name0" presStyleCnt="0">
        <dgm:presLayoutVars>
          <dgm:dir/>
          <dgm:resizeHandles val="exact"/>
        </dgm:presLayoutVars>
      </dgm:prSet>
      <dgm:spPr/>
    </dgm:pt>
    <dgm:pt modelId="{116108DC-9758-44D8-9005-9548413B90D7}" type="pres">
      <dgm:prSet presAssocID="{08A7DFED-08EB-4801-BE5B-3D72AE84F34A}" presName="cycle" presStyleCnt="0"/>
      <dgm:spPr/>
    </dgm:pt>
    <dgm:pt modelId="{87F7859A-64CB-4545-9C6A-BF0AA7AE64F8}" type="pres">
      <dgm:prSet presAssocID="{9EF9AC1B-A1AF-4A59-BFCC-95DC3588200B}" presName="nodeFirstNode" presStyleLbl="node1" presStyleIdx="0" presStyleCnt="10">
        <dgm:presLayoutVars>
          <dgm:bulletEnabled val="1"/>
        </dgm:presLayoutVars>
      </dgm:prSet>
      <dgm:spPr>
        <a:prstGeom prst="roundRect">
          <a:avLst/>
        </a:prstGeom>
      </dgm:spPr>
    </dgm:pt>
    <dgm:pt modelId="{7E17D807-DA4B-4F13-BC8B-136B122A2B89}" type="pres">
      <dgm:prSet presAssocID="{2D802CC6-BB7E-4B75-9291-59F3CED89204}" presName="sibTransFirstNode" presStyleLbl="bgShp" presStyleIdx="0" presStyleCnt="1"/>
      <dgm:spPr>
        <a:prstGeom prst="circularArrow">
          <a:avLst>
            <a:gd name="adj1" fmla="val 5544"/>
            <a:gd name="adj2" fmla="val 330680"/>
            <a:gd name="adj3" fmla="val 15218328"/>
            <a:gd name="adj4" fmla="val 16556415"/>
            <a:gd name="adj5" fmla="val 5757"/>
          </a:avLst>
        </a:prstGeom>
      </dgm:spPr>
    </dgm:pt>
    <dgm:pt modelId="{E05BCEE9-FD63-44C5-AC7F-8758922B41ED}" type="pres">
      <dgm:prSet presAssocID="{CC3B37C7-E7D9-41BE-A1D9-78A4F2EB2A29}" presName="nodeFollowingNodes" presStyleLbl="node1" presStyleIdx="1" presStyleCnt="10" custRadScaleRad="99615" custRadScaleInc="19653">
        <dgm:presLayoutVars>
          <dgm:bulletEnabled val="1"/>
        </dgm:presLayoutVars>
      </dgm:prSet>
      <dgm:spPr>
        <a:prstGeom prst="roundRect">
          <a:avLst/>
        </a:prstGeom>
      </dgm:spPr>
    </dgm:pt>
    <dgm:pt modelId="{4514D303-F31A-4286-A588-0A2BD713057B}" type="pres">
      <dgm:prSet presAssocID="{33F44968-63CD-4809-8FF3-659A498D28F5}" presName="nodeFollowingNodes" presStyleLbl="node1" presStyleIdx="2" presStyleCnt="10">
        <dgm:presLayoutVars>
          <dgm:bulletEnabled val="1"/>
        </dgm:presLayoutVars>
      </dgm:prSet>
      <dgm:spPr/>
    </dgm:pt>
    <dgm:pt modelId="{329D9093-73DF-4EE0-8274-756F08159167}" type="pres">
      <dgm:prSet presAssocID="{86D50E32-1368-4860-9738-7F92581C1672}" presName="nodeFollowingNodes" presStyleLbl="node1" presStyleIdx="3" presStyleCnt="10">
        <dgm:presLayoutVars>
          <dgm:bulletEnabled val="1"/>
        </dgm:presLayoutVars>
      </dgm:prSet>
      <dgm:spPr/>
    </dgm:pt>
    <dgm:pt modelId="{6975FB97-E271-4C17-B95C-5271A96A3060}" type="pres">
      <dgm:prSet presAssocID="{02B5D658-7815-4D23-81F3-ACA5CA33DE66}" presName="nodeFollowingNodes" presStyleLbl="node1" presStyleIdx="4" presStyleCnt="10" custRadScaleRad="101283" custRadScaleInc="-16441">
        <dgm:presLayoutVars>
          <dgm:bulletEnabled val="1"/>
        </dgm:presLayoutVars>
      </dgm:prSet>
      <dgm:spPr/>
    </dgm:pt>
    <dgm:pt modelId="{4C4EC8D3-F691-46E7-AED2-41F18761CDCA}" type="pres">
      <dgm:prSet presAssocID="{60D4451A-2F7E-4808-8285-46E3F75B72F6}" presName="nodeFollowingNodes" presStyleLbl="node1" presStyleIdx="5" presStyleCnt="10" custScaleX="83817" custScaleY="112025" custRadScaleRad="99304" custRadScaleInc="-8144">
        <dgm:presLayoutVars>
          <dgm:bulletEnabled val="1"/>
        </dgm:presLayoutVars>
      </dgm:prSet>
      <dgm:spPr>
        <a:prstGeom prst="roundRect">
          <a:avLst/>
        </a:prstGeom>
      </dgm:spPr>
    </dgm:pt>
    <dgm:pt modelId="{57A219E9-3BAF-4EB1-B8CD-2C0A8822B281}" type="pres">
      <dgm:prSet presAssocID="{66ECB83A-7985-4E79-BAF3-406768E99E68}" presName="nodeFollowingNodes" presStyleLbl="node1" presStyleIdx="6" presStyleCnt="10" custScaleX="98485" custScaleY="97294" custRadScaleRad="102574" custRadScaleInc="13897">
        <dgm:presLayoutVars>
          <dgm:bulletEnabled val="1"/>
        </dgm:presLayoutVars>
      </dgm:prSet>
      <dgm:spPr>
        <a:prstGeom prst="roundRect">
          <a:avLst/>
        </a:prstGeom>
      </dgm:spPr>
    </dgm:pt>
    <dgm:pt modelId="{46063CBD-EC8B-454A-89AB-7DD59F487471}" type="pres">
      <dgm:prSet presAssocID="{2930E49A-D0E6-4418-959D-968D4607E135}" presName="nodeFollowingNodes" presStyleLbl="node1" presStyleIdx="7" presStyleCnt="10">
        <dgm:presLayoutVars>
          <dgm:bulletEnabled val="1"/>
        </dgm:presLayoutVars>
      </dgm:prSet>
      <dgm:spPr/>
    </dgm:pt>
    <dgm:pt modelId="{E9E10F7C-B275-4001-9F0B-0A390AD6FADC}" type="pres">
      <dgm:prSet presAssocID="{568FF677-1564-454E-93EE-E4882C632AC1}" presName="nodeFollowingNodes" presStyleLbl="node1" presStyleIdx="8" presStyleCnt="10">
        <dgm:presLayoutVars>
          <dgm:bulletEnabled val="1"/>
        </dgm:presLayoutVars>
      </dgm:prSet>
      <dgm:spPr/>
    </dgm:pt>
    <dgm:pt modelId="{98CA7D64-E0C7-4182-AA7E-F624CDF238D9}" type="pres">
      <dgm:prSet presAssocID="{4C7FD222-0809-40D6-AAF8-7CC77B890F90}" presName="nodeFollowingNodes" presStyleLbl="node1" presStyleIdx="9" presStyleCnt="10" custRadScaleRad="105552" custRadScaleInc="-21227">
        <dgm:presLayoutVars>
          <dgm:bulletEnabled val="1"/>
        </dgm:presLayoutVars>
      </dgm:prSet>
      <dgm:spPr>
        <a:prstGeom prst="roundRect">
          <a:avLst/>
        </a:prstGeom>
      </dgm:spPr>
    </dgm:pt>
  </dgm:ptLst>
  <dgm:cxnLst>
    <dgm:cxn modelId="{041A5302-4375-417A-BCA7-DA2A4A63718F}" srcId="{08A7DFED-08EB-4801-BE5B-3D72AE84F34A}" destId="{66ECB83A-7985-4E79-BAF3-406768E99E68}" srcOrd="6" destOrd="0" parTransId="{3F05D792-CCD2-4A6C-9412-4133DA343434}" sibTransId="{F4A39DEB-629C-4024-AC05-B6C955771B56}"/>
    <dgm:cxn modelId="{0D132108-3169-4DA1-A980-DC151E1CB4E2}" srcId="{08A7DFED-08EB-4801-BE5B-3D72AE84F34A}" destId="{9EF9AC1B-A1AF-4A59-BFCC-95DC3588200B}" srcOrd="0" destOrd="0" parTransId="{BE92B788-053D-4C97-AA87-13AC2C11D53B}" sibTransId="{2D802CC6-BB7E-4B75-9291-59F3CED89204}"/>
    <dgm:cxn modelId="{9AFA5B08-D1E3-437D-ACCA-5879DBE7C19A}" srcId="{08A7DFED-08EB-4801-BE5B-3D72AE84F34A}" destId="{33F44968-63CD-4809-8FF3-659A498D28F5}" srcOrd="2" destOrd="0" parTransId="{2C308377-7DCE-41D8-8B0E-39A6CE6FA980}" sibTransId="{373869F9-18F6-470B-A2DD-AB9B6C16C92F}"/>
    <dgm:cxn modelId="{C5D75A13-269C-4477-B54B-10469FDEEC28}" srcId="{08A7DFED-08EB-4801-BE5B-3D72AE84F34A}" destId="{568FF677-1564-454E-93EE-E4882C632AC1}" srcOrd="8" destOrd="0" parTransId="{9BC8A3B5-A87D-461F-B0B7-4AD0E66DD9CB}" sibTransId="{20718A42-37DA-406B-B9AF-14FF4D09F8CF}"/>
    <dgm:cxn modelId="{7BE5052B-6B68-4E8D-9C17-263BD196052C}" type="presOf" srcId="{02B5D658-7815-4D23-81F3-ACA5CA33DE66}" destId="{6975FB97-E271-4C17-B95C-5271A96A3060}" srcOrd="0" destOrd="0" presId="urn:microsoft.com/office/officeart/2005/8/layout/cycle3"/>
    <dgm:cxn modelId="{35E90337-74D0-4684-8288-CD40D320A93A}" srcId="{08A7DFED-08EB-4801-BE5B-3D72AE84F34A}" destId="{86D50E32-1368-4860-9738-7F92581C1672}" srcOrd="3" destOrd="0" parTransId="{3806FB95-99FF-46A9-BA2B-EB6BCA48E105}" sibTransId="{B5C2D4C5-9874-45CD-AD04-18F3DEC30370}"/>
    <dgm:cxn modelId="{6381BA38-463D-4A8B-9A7B-91E58F91BCCF}" type="presOf" srcId="{60D4451A-2F7E-4808-8285-46E3F75B72F6}" destId="{4C4EC8D3-F691-46E7-AED2-41F18761CDCA}" srcOrd="0" destOrd="0" presId="urn:microsoft.com/office/officeart/2005/8/layout/cycle3"/>
    <dgm:cxn modelId="{72483F3A-8818-4B9B-9EDA-404755F0E391}" type="presOf" srcId="{CC3B37C7-E7D9-41BE-A1D9-78A4F2EB2A29}" destId="{E05BCEE9-FD63-44C5-AC7F-8758922B41ED}" srcOrd="0" destOrd="0" presId="urn:microsoft.com/office/officeart/2005/8/layout/cycle3"/>
    <dgm:cxn modelId="{ECF02144-1B79-4659-B71E-FC02A3E786C4}" type="presOf" srcId="{4C7FD222-0809-40D6-AAF8-7CC77B890F90}" destId="{98CA7D64-E0C7-4182-AA7E-F624CDF238D9}" srcOrd="0" destOrd="0" presId="urn:microsoft.com/office/officeart/2005/8/layout/cycle3"/>
    <dgm:cxn modelId="{5545FF4A-87E1-4C05-AB0C-EB1E0BB9E7AD}" srcId="{08A7DFED-08EB-4801-BE5B-3D72AE84F34A}" destId="{60D4451A-2F7E-4808-8285-46E3F75B72F6}" srcOrd="5" destOrd="0" parTransId="{A2AAEB3F-9260-4208-AEB5-146D9EAF9DB1}" sibTransId="{6CDD88A8-9D1B-4D0D-814B-356A879CB9B8}"/>
    <dgm:cxn modelId="{2DFF984C-7A48-47BA-99B0-4DC196E5AA83}" srcId="{08A7DFED-08EB-4801-BE5B-3D72AE84F34A}" destId="{2930E49A-D0E6-4418-959D-968D4607E135}" srcOrd="7" destOrd="0" parTransId="{EF35945E-D129-48DC-99FF-A21037C5A157}" sibTransId="{9333FC1D-505C-45EF-B1CC-21E5F2F57D4E}"/>
    <dgm:cxn modelId="{D12C0253-999B-444F-BA5E-A116DC685545}" srcId="{08A7DFED-08EB-4801-BE5B-3D72AE84F34A}" destId="{4C7FD222-0809-40D6-AAF8-7CC77B890F90}" srcOrd="9" destOrd="0" parTransId="{C91F1A22-324E-46EA-944A-7474D39CD25E}" sibTransId="{53353F1C-5D1F-4D24-880E-33E32701DDC5}"/>
    <dgm:cxn modelId="{AE523474-5246-45E7-9F3E-621A20BF8CB5}" type="presOf" srcId="{2930E49A-D0E6-4418-959D-968D4607E135}" destId="{46063CBD-EC8B-454A-89AB-7DD59F487471}" srcOrd="0" destOrd="0" presId="urn:microsoft.com/office/officeart/2005/8/layout/cycle3"/>
    <dgm:cxn modelId="{500C4C7C-6238-4A3B-8157-2547492FFF77}" type="presOf" srcId="{568FF677-1564-454E-93EE-E4882C632AC1}" destId="{E9E10F7C-B275-4001-9F0B-0A390AD6FADC}" srcOrd="0" destOrd="0" presId="urn:microsoft.com/office/officeart/2005/8/layout/cycle3"/>
    <dgm:cxn modelId="{BB154F82-C2FB-4F7A-A898-2C0DA4420D21}" type="presOf" srcId="{2D802CC6-BB7E-4B75-9291-59F3CED89204}" destId="{7E17D807-DA4B-4F13-BC8B-136B122A2B89}" srcOrd="0" destOrd="0" presId="urn:microsoft.com/office/officeart/2005/8/layout/cycle3"/>
    <dgm:cxn modelId="{51344D8B-3547-45FC-837E-B4D92CCB9E8D}" type="presOf" srcId="{33F44968-63CD-4809-8FF3-659A498D28F5}" destId="{4514D303-F31A-4286-A588-0A2BD713057B}" srcOrd="0" destOrd="0" presId="urn:microsoft.com/office/officeart/2005/8/layout/cycle3"/>
    <dgm:cxn modelId="{9F0F229C-4EC2-466E-A7E4-BA315F006BA2}" srcId="{08A7DFED-08EB-4801-BE5B-3D72AE84F34A}" destId="{02B5D658-7815-4D23-81F3-ACA5CA33DE66}" srcOrd="4" destOrd="0" parTransId="{FCD6F0F8-19AE-4FAE-A8FB-820CD600B39F}" sibTransId="{233922A9-00B6-4B33-ABFA-2F6B9D587500}"/>
    <dgm:cxn modelId="{8DF128B1-DD33-4638-B1F5-9E3F810B7A5B}" type="presOf" srcId="{9EF9AC1B-A1AF-4A59-BFCC-95DC3588200B}" destId="{87F7859A-64CB-4545-9C6A-BF0AA7AE64F8}" srcOrd="0" destOrd="0" presId="urn:microsoft.com/office/officeart/2005/8/layout/cycle3"/>
    <dgm:cxn modelId="{62EC91BB-17BE-497A-ADC0-8FEF1A31EEAA}" type="presOf" srcId="{66ECB83A-7985-4E79-BAF3-406768E99E68}" destId="{57A219E9-3BAF-4EB1-B8CD-2C0A8822B281}" srcOrd="0" destOrd="0" presId="urn:microsoft.com/office/officeart/2005/8/layout/cycle3"/>
    <dgm:cxn modelId="{41E21DD2-B457-492B-AAA5-A878A7B1AAB2}" srcId="{08A7DFED-08EB-4801-BE5B-3D72AE84F34A}" destId="{CC3B37C7-E7D9-41BE-A1D9-78A4F2EB2A29}" srcOrd="1" destOrd="0" parTransId="{A93B44E2-F2C0-40FA-B383-A987A1B2DF8E}" sibTransId="{8B4F11A2-6CDB-48CE-972F-D8EE0F11FEDE}"/>
    <dgm:cxn modelId="{19FF40D5-B40F-439B-8A93-8985153D3E37}" type="presOf" srcId="{86D50E32-1368-4860-9738-7F92581C1672}" destId="{329D9093-73DF-4EE0-8274-756F08159167}" srcOrd="0" destOrd="0" presId="urn:microsoft.com/office/officeart/2005/8/layout/cycle3"/>
    <dgm:cxn modelId="{FE4781F8-1294-4486-A162-8B5D3BD07A20}" type="presOf" srcId="{08A7DFED-08EB-4801-BE5B-3D72AE84F34A}" destId="{B59CB1BB-34A4-48DA-8C1A-969C15539C31}" srcOrd="0" destOrd="0" presId="urn:microsoft.com/office/officeart/2005/8/layout/cycle3"/>
    <dgm:cxn modelId="{0E4929BD-DC84-42C2-8FEF-D5E0FDF19D8A}" type="presParOf" srcId="{B59CB1BB-34A4-48DA-8C1A-969C15539C31}" destId="{116108DC-9758-44D8-9005-9548413B90D7}" srcOrd="0" destOrd="0" presId="urn:microsoft.com/office/officeart/2005/8/layout/cycle3"/>
    <dgm:cxn modelId="{D7C5118F-2312-48B1-883D-47E4A43C74C9}" type="presParOf" srcId="{116108DC-9758-44D8-9005-9548413B90D7}" destId="{87F7859A-64CB-4545-9C6A-BF0AA7AE64F8}" srcOrd="0" destOrd="0" presId="urn:microsoft.com/office/officeart/2005/8/layout/cycle3"/>
    <dgm:cxn modelId="{C93527FB-96FB-405D-B3C3-051AD2C755EC}" type="presParOf" srcId="{116108DC-9758-44D8-9005-9548413B90D7}" destId="{7E17D807-DA4B-4F13-BC8B-136B122A2B89}" srcOrd="1" destOrd="0" presId="urn:microsoft.com/office/officeart/2005/8/layout/cycle3"/>
    <dgm:cxn modelId="{677C6F8A-2FB4-459B-AC20-67C4D737281A}" type="presParOf" srcId="{116108DC-9758-44D8-9005-9548413B90D7}" destId="{E05BCEE9-FD63-44C5-AC7F-8758922B41ED}" srcOrd="2" destOrd="0" presId="urn:microsoft.com/office/officeart/2005/8/layout/cycle3"/>
    <dgm:cxn modelId="{58FB837E-2722-4D01-A1D0-631B773B96CE}" type="presParOf" srcId="{116108DC-9758-44D8-9005-9548413B90D7}" destId="{4514D303-F31A-4286-A588-0A2BD713057B}" srcOrd="3" destOrd="0" presId="urn:microsoft.com/office/officeart/2005/8/layout/cycle3"/>
    <dgm:cxn modelId="{BC893A86-D46A-4A64-9884-268B21205752}" type="presParOf" srcId="{116108DC-9758-44D8-9005-9548413B90D7}" destId="{329D9093-73DF-4EE0-8274-756F08159167}" srcOrd="4" destOrd="0" presId="urn:microsoft.com/office/officeart/2005/8/layout/cycle3"/>
    <dgm:cxn modelId="{B2EE025E-89FD-4462-AA7C-8382497DB5C0}" type="presParOf" srcId="{116108DC-9758-44D8-9005-9548413B90D7}" destId="{6975FB97-E271-4C17-B95C-5271A96A3060}" srcOrd="5" destOrd="0" presId="urn:microsoft.com/office/officeart/2005/8/layout/cycle3"/>
    <dgm:cxn modelId="{6C99AF15-14F2-46FC-A146-A6B39828FFC5}" type="presParOf" srcId="{116108DC-9758-44D8-9005-9548413B90D7}" destId="{4C4EC8D3-F691-46E7-AED2-41F18761CDCA}" srcOrd="6" destOrd="0" presId="urn:microsoft.com/office/officeart/2005/8/layout/cycle3"/>
    <dgm:cxn modelId="{FF59193F-6FB9-49C2-AD83-9B03FBE6B0B9}" type="presParOf" srcId="{116108DC-9758-44D8-9005-9548413B90D7}" destId="{57A219E9-3BAF-4EB1-B8CD-2C0A8822B281}" srcOrd="7" destOrd="0" presId="urn:microsoft.com/office/officeart/2005/8/layout/cycle3"/>
    <dgm:cxn modelId="{E62362CF-7A50-461B-B988-65CCF2767F03}" type="presParOf" srcId="{116108DC-9758-44D8-9005-9548413B90D7}" destId="{46063CBD-EC8B-454A-89AB-7DD59F487471}" srcOrd="8" destOrd="0" presId="urn:microsoft.com/office/officeart/2005/8/layout/cycle3"/>
    <dgm:cxn modelId="{4116A967-F797-404C-85D7-9F11A9601289}" type="presParOf" srcId="{116108DC-9758-44D8-9005-9548413B90D7}" destId="{E9E10F7C-B275-4001-9F0B-0A390AD6FADC}" srcOrd="9" destOrd="0" presId="urn:microsoft.com/office/officeart/2005/8/layout/cycle3"/>
    <dgm:cxn modelId="{A5B93274-A055-4214-B90E-008A347731E4}" type="presParOf" srcId="{116108DC-9758-44D8-9005-9548413B90D7}" destId="{98CA7D64-E0C7-4182-AA7E-F624CDF238D9}"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3A19F13-7DB3-4868-95A6-2CACE06E4A74}"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3E4C71C4-DCAB-44AA-9CF6-5CACFCD43259}">
      <dgm:prSet/>
      <dgm:spPr/>
      <dgm:t>
        <a:bodyPr/>
        <a:lstStyle/>
        <a:p>
          <a:r>
            <a:rPr lang="en-US" dirty="0"/>
            <a:t>Realizing that industry and government agency documents frequently invoke AMPP’s standards by reference, AMPP has no intention to modify the unique, original/legacy identifiers of published NACE and SSPC standards.</a:t>
          </a:r>
        </a:p>
      </dgm:t>
    </dgm:pt>
    <dgm:pt modelId="{5D131E4F-30AE-4244-BC66-79C0500BB086}" type="parTrans" cxnId="{D5D54A1A-5C74-453E-AD0C-477EFDC69CBE}">
      <dgm:prSet/>
      <dgm:spPr/>
      <dgm:t>
        <a:bodyPr/>
        <a:lstStyle/>
        <a:p>
          <a:endParaRPr lang="en-US"/>
        </a:p>
      </dgm:t>
    </dgm:pt>
    <dgm:pt modelId="{F689522A-B3A1-4F67-AE1D-EF6F4C9EA146}" type="sibTrans" cxnId="{D5D54A1A-5C74-453E-AD0C-477EFDC69CBE}">
      <dgm:prSet/>
      <dgm:spPr/>
      <dgm:t>
        <a:bodyPr/>
        <a:lstStyle/>
        <a:p>
          <a:endParaRPr lang="en-US"/>
        </a:p>
      </dgm:t>
    </dgm:pt>
    <dgm:pt modelId="{A737F8EC-F97B-46AB-A003-2506AEFC5D9B}">
      <dgm:prSet/>
      <dgm:spPr/>
      <dgm:t>
        <a:bodyPr/>
        <a:lstStyle/>
        <a:p>
          <a:r>
            <a:rPr lang="en-US" dirty="0"/>
            <a:t>All </a:t>
          </a:r>
          <a:r>
            <a:rPr lang="en-US" b="1" u="sng" dirty="0"/>
            <a:t>published</a:t>
          </a:r>
          <a:r>
            <a:rPr lang="en-US" dirty="0"/>
            <a:t> NACE and SSPC standards will retain their current alpha numeric designation.  </a:t>
          </a:r>
        </a:p>
      </dgm:t>
    </dgm:pt>
    <dgm:pt modelId="{3A56A72D-2C71-4C32-98E0-37E066F46AB5}" type="parTrans" cxnId="{63BAF292-1EB5-4A85-BDBF-FC109F62DED4}">
      <dgm:prSet/>
      <dgm:spPr/>
      <dgm:t>
        <a:bodyPr/>
        <a:lstStyle/>
        <a:p>
          <a:endParaRPr lang="en-US"/>
        </a:p>
      </dgm:t>
    </dgm:pt>
    <dgm:pt modelId="{2F73CA39-A9D2-44CC-9EDE-70E34BF02405}" type="sibTrans" cxnId="{63BAF292-1EB5-4A85-BDBF-FC109F62DED4}">
      <dgm:prSet/>
      <dgm:spPr/>
      <dgm:t>
        <a:bodyPr/>
        <a:lstStyle/>
        <a:p>
          <a:endParaRPr lang="en-US"/>
        </a:p>
      </dgm:t>
    </dgm:pt>
    <dgm:pt modelId="{53251CB4-9845-8D45-8031-CA0C2A2DD8A0}" type="pres">
      <dgm:prSet presAssocID="{53A19F13-7DB3-4868-95A6-2CACE06E4A74}" presName="vert0" presStyleCnt="0">
        <dgm:presLayoutVars>
          <dgm:dir/>
          <dgm:animOne val="branch"/>
          <dgm:animLvl val="lvl"/>
        </dgm:presLayoutVars>
      </dgm:prSet>
      <dgm:spPr/>
    </dgm:pt>
    <dgm:pt modelId="{FEEBB703-F761-DD46-B555-D9C4256A14E0}" type="pres">
      <dgm:prSet presAssocID="{3E4C71C4-DCAB-44AA-9CF6-5CACFCD43259}" presName="thickLine" presStyleLbl="alignNode1" presStyleIdx="0" presStyleCnt="2"/>
      <dgm:spPr/>
    </dgm:pt>
    <dgm:pt modelId="{DF1E1204-1CF1-DC43-81F4-11F20E3B5A9A}" type="pres">
      <dgm:prSet presAssocID="{3E4C71C4-DCAB-44AA-9CF6-5CACFCD43259}" presName="horz1" presStyleCnt="0"/>
      <dgm:spPr/>
    </dgm:pt>
    <dgm:pt modelId="{2685D0C4-24FB-764E-B5C8-D462232292A6}" type="pres">
      <dgm:prSet presAssocID="{3E4C71C4-DCAB-44AA-9CF6-5CACFCD43259}" presName="tx1" presStyleLbl="revTx" presStyleIdx="0" presStyleCnt="2"/>
      <dgm:spPr/>
    </dgm:pt>
    <dgm:pt modelId="{2933CB7A-CCEF-E543-B63D-0B4440DC9065}" type="pres">
      <dgm:prSet presAssocID="{3E4C71C4-DCAB-44AA-9CF6-5CACFCD43259}" presName="vert1" presStyleCnt="0"/>
      <dgm:spPr/>
    </dgm:pt>
    <dgm:pt modelId="{37ED2EF5-E662-C141-B064-D52283E8EB44}" type="pres">
      <dgm:prSet presAssocID="{A737F8EC-F97B-46AB-A003-2506AEFC5D9B}" presName="thickLine" presStyleLbl="alignNode1" presStyleIdx="1" presStyleCnt="2"/>
      <dgm:spPr/>
    </dgm:pt>
    <dgm:pt modelId="{0E67AC43-EA92-8541-95C0-3E756785FCC5}" type="pres">
      <dgm:prSet presAssocID="{A737F8EC-F97B-46AB-A003-2506AEFC5D9B}" presName="horz1" presStyleCnt="0"/>
      <dgm:spPr/>
    </dgm:pt>
    <dgm:pt modelId="{6103EEF9-AD66-8442-93B2-5260CE75C415}" type="pres">
      <dgm:prSet presAssocID="{A737F8EC-F97B-46AB-A003-2506AEFC5D9B}" presName="tx1" presStyleLbl="revTx" presStyleIdx="1" presStyleCnt="2"/>
      <dgm:spPr/>
    </dgm:pt>
    <dgm:pt modelId="{C575EFEC-4781-974F-A84F-F3E618389946}" type="pres">
      <dgm:prSet presAssocID="{A737F8EC-F97B-46AB-A003-2506AEFC5D9B}" presName="vert1" presStyleCnt="0"/>
      <dgm:spPr/>
    </dgm:pt>
  </dgm:ptLst>
  <dgm:cxnLst>
    <dgm:cxn modelId="{48C09003-5CB8-6849-8CAD-705054B47AAC}" type="presOf" srcId="{53A19F13-7DB3-4868-95A6-2CACE06E4A74}" destId="{53251CB4-9845-8D45-8031-CA0C2A2DD8A0}" srcOrd="0" destOrd="0" presId="urn:microsoft.com/office/officeart/2008/layout/LinedList"/>
    <dgm:cxn modelId="{D5D54A1A-5C74-453E-AD0C-477EFDC69CBE}" srcId="{53A19F13-7DB3-4868-95A6-2CACE06E4A74}" destId="{3E4C71C4-DCAB-44AA-9CF6-5CACFCD43259}" srcOrd="0" destOrd="0" parTransId="{5D131E4F-30AE-4244-BC66-79C0500BB086}" sibTransId="{F689522A-B3A1-4F67-AE1D-EF6F4C9EA146}"/>
    <dgm:cxn modelId="{63BAF292-1EB5-4A85-BDBF-FC109F62DED4}" srcId="{53A19F13-7DB3-4868-95A6-2CACE06E4A74}" destId="{A737F8EC-F97B-46AB-A003-2506AEFC5D9B}" srcOrd="1" destOrd="0" parTransId="{3A56A72D-2C71-4C32-98E0-37E066F46AB5}" sibTransId="{2F73CA39-A9D2-44CC-9EDE-70E34BF02405}"/>
    <dgm:cxn modelId="{574C43AB-F69C-5B46-913D-1FD82C1E8106}" type="presOf" srcId="{A737F8EC-F97B-46AB-A003-2506AEFC5D9B}" destId="{6103EEF9-AD66-8442-93B2-5260CE75C415}" srcOrd="0" destOrd="0" presId="urn:microsoft.com/office/officeart/2008/layout/LinedList"/>
    <dgm:cxn modelId="{8EDD89F8-B1D5-824E-8A05-2BB8846C7FC7}" type="presOf" srcId="{3E4C71C4-DCAB-44AA-9CF6-5CACFCD43259}" destId="{2685D0C4-24FB-764E-B5C8-D462232292A6}" srcOrd="0" destOrd="0" presId="urn:microsoft.com/office/officeart/2008/layout/LinedList"/>
    <dgm:cxn modelId="{0549CD8D-788D-9B48-BF8F-F9F8A8AE1F71}" type="presParOf" srcId="{53251CB4-9845-8D45-8031-CA0C2A2DD8A0}" destId="{FEEBB703-F761-DD46-B555-D9C4256A14E0}" srcOrd="0" destOrd="0" presId="urn:microsoft.com/office/officeart/2008/layout/LinedList"/>
    <dgm:cxn modelId="{E156C108-E94C-4342-A8C2-2B8307284112}" type="presParOf" srcId="{53251CB4-9845-8D45-8031-CA0C2A2DD8A0}" destId="{DF1E1204-1CF1-DC43-81F4-11F20E3B5A9A}" srcOrd="1" destOrd="0" presId="urn:microsoft.com/office/officeart/2008/layout/LinedList"/>
    <dgm:cxn modelId="{36385B4D-8706-F24A-A965-E4292C293EDF}" type="presParOf" srcId="{DF1E1204-1CF1-DC43-81F4-11F20E3B5A9A}" destId="{2685D0C4-24FB-764E-B5C8-D462232292A6}" srcOrd="0" destOrd="0" presId="urn:microsoft.com/office/officeart/2008/layout/LinedList"/>
    <dgm:cxn modelId="{8BDD9150-655F-304B-8BEC-3CD19ACC2781}" type="presParOf" srcId="{DF1E1204-1CF1-DC43-81F4-11F20E3B5A9A}" destId="{2933CB7A-CCEF-E543-B63D-0B4440DC9065}" srcOrd="1" destOrd="0" presId="urn:microsoft.com/office/officeart/2008/layout/LinedList"/>
    <dgm:cxn modelId="{B03ED102-E43E-5A4E-A214-435F39F21889}" type="presParOf" srcId="{53251CB4-9845-8D45-8031-CA0C2A2DD8A0}" destId="{37ED2EF5-E662-C141-B064-D52283E8EB44}" srcOrd="2" destOrd="0" presId="urn:microsoft.com/office/officeart/2008/layout/LinedList"/>
    <dgm:cxn modelId="{F58BDB1B-0615-7E4A-9FF0-2B6DB4D39455}" type="presParOf" srcId="{53251CB4-9845-8D45-8031-CA0C2A2DD8A0}" destId="{0E67AC43-EA92-8541-95C0-3E756785FCC5}" srcOrd="3" destOrd="0" presId="urn:microsoft.com/office/officeart/2008/layout/LinedList"/>
    <dgm:cxn modelId="{E6F87332-18EC-FF40-8475-CB9806504668}" type="presParOf" srcId="{0E67AC43-EA92-8541-95C0-3E756785FCC5}" destId="{6103EEF9-AD66-8442-93B2-5260CE75C415}" srcOrd="0" destOrd="0" presId="urn:microsoft.com/office/officeart/2008/layout/LinedList"/>
    <dgm:cxn modelId="{F22D23D2-3D62-904B-9879-FC10BFA3275D}" type="presParOf" srcId="{0E67AC43-EA92-8541-95C0-3E756785FCC5}" destId="{C575EFEC-4781-974F-A84F-F3E6183899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8D15EE-70DD-43C7-836A-EA647620435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43607D0-29E1-4F6A-8BAD-BD7E4ECC40F3}">
      <dgm:prSet/>
      <dgm:spPr>
        <a:solidFill>
          <a:schemeClr val="tx1">
            <a:lumMod val="50000"/>
            <a:lumOff val="50000"/>
          </a:schemeClr>
        </a:solidFill>
      </dgm:spPr>
      <dgm:t>
        <a:bodyPr/>
        <a:lstStyle/>
        <a:p>
          <a:r>
            <a:rPr lang="en-US" dirty="0"/>
            <a:t>When an SSPC or NACE document is </a:t>
          </a:r>
          <a:r>
            <a:rPr lang="en-US" b="1" u="sng" dirty="0"/>
            <a:t>revised</a:t>
          </a:r>
          <a:r>
            <a:rPr lang="en-US" dirty="0"/>
            <a:t>, its date of publication will be updated, but its designation </a:t>
          </a:r>
          <a:r>
            <a:rPr lang="en-US" b="1" dirty="0"/>
            <a:t>will not</a:t>
          </a:r>
          <a:r>
            <a:rPr lang="en-US" dirty="0"/>
            <a:t> change.  </a:t>
          </a:r>
        </a:p>
      </dgm:t>
    </dgm:pt>
    <dgm:pt modelId="{3C644ECC-F596-4787-A347-9007F0F1ADAF}" type="parTrans" cxnId="{E0595B24-1BB1-4C33-B7A9-75911B084D7D}">
      <dgm:prSet/>
      <dgm:spPr/>
      <dgm:t>
        <a:bodyPr/>
        <a:lstStyle/>
        <a:p>
          <a:endParaRPr lang="en-US"/>
        </a:p>
      </dgm:t>
    </dgm:pt>
    <dgm:pt modelId="{AD8DB20B-9F3C-439A-A1EC-7A3F18D38D89}" type="sibTrans" cxnId="{E0595B24-1BB1-4C33-B7A9-75911B084D7D}">
      <dgm:prSet/>
      <dgm:spPr/>
      <dgm:t>
        <a:bodyPr/>
        <a:lstStyle/>
        <a:p>
          <a:endParaRPr lang="en-US"/>
        </a:p>
      </dgm:t>
    </dgm:pt>
    <dgm:pt modelId="{B1DF24BC-93E0-485A-9522-B04EAC62E18C}">
      <dgm:prSet/>
      <dgm:spPr>
        <a:solidFill>
          <a:schemeClr val="tx1">
            <a:lumMod val="50000"/>
            <a:lumOff val="50000"/>
          </a:schemeClr>
        </a:solidFill>
      </dgm:spPr>
      <dgm:t>
        <a:bodyPr/>
        <a:lstStyle/>
        <a:p>
          <a:r>
            <a:rPr lang="en-US" dirty="0"/>
            <a:t>The document will have a new format containing an AMPP logo and copyright but </a:t>
          </a:r>
          <a:r>
            <a:rPr lang="en-US" b="1" dirty="0"/>
            <a:t>will retain</a:t>
          </a:r>
          <a:r>
            <a:rPr lang="en-US" dirty="0"/>
            <a:t> the legacy numbering system.</a:t>
          </a:r>
        </a:p>
      </dgm:t>
    </dgm:pt>
    <dgm:pt modelId="{BA209D81-4114-45C2-A78A-1548666BA2E9}" type="parTrans" cxnId="{A373DCFE-F089-4005-B0D9-E54D3286AB70}">
      <dgm:prSet/>
      <dgm:spPr/>
      <dgm:t>
        <a:bodyPr/>
        <a:lstStyle/>
        <a:p>
          <a:endParaRPr lang="en-US"/>
        </a:p>
      </dgm:t>
    </dgm:pt>
    <dgm:pt modelId="{3FF8C364-CCAB-428A-A094-85FA10B742E1}" type="sibTrans" cxnId="{A373DCFE-F089-4005-B0D9-E54D3286AB70}">
      <dgm:prSet/>
      <dgm:spPr/>
      <dgm:t>
        <a:bodyPr/>
        <a:lstStyle/>
        <a:p>
          <a:endParaRPr lang="en-US"/>
        </a:p>
      </dgm:t>
    </dgm:pt>
    <dgm:pt modelId="{851112F5-29CA-4A80-A13C-BBFFFDDCE1DF}">
      <dgm:prSet/>
      <dgm:spPr>
        <a:solidFill>
          <a:schemeClr val="tx1">
            <a:lumMod val="50000"/>
            <a:lumOff val="50000"/>
          </a:schemeClr>
        </a:solidFill>
      </dgm:spPr>
      <dgm:t>
        <a:bodyPr/>
        <a:lstStyle/>
        <a:p>
          <a:r>
            <a:rPr lang="en-US" b="1" dirty="0"/>
            <a:t>For example:</a:t>
          </a:r>
        </a:p>
      </dgm:t>
    </dgm:pt>
    <dgm:pt modelId="{328EE0FD-D6A4-438E-8BD8-41F213C8B419}" type="parTrans" cxnId="{32678475-33EC-412E-8934-BCCFC43ADC47}">
      <dgm:prSet/>
      <dgm:spPr/>
      <dgm:t>
        <a:bodyPr/>
        <a:lstStyle/>
        <a:p>
          <a:endParaRPr lang="en-US"/>
        </a:p>
      </dgm:t>
    </dgm:pt>
    <dgm:pt modelId="{2912020A-A1A2-46CB-AFE9-CE9A20EADBFD}" type="sibTrans" cxnId="{32678475-33EC-412E-8934-BCCFC43ADC47}">
      <dgm:prSet/>
      <dgm:spPr/>
      <dgm:t>
        <a:bodyPr/>
        <a:lstStyle/>
        <a:p>
          <a:endParaRPr lang="en-US"/>
        </a:p>
      </dgm:t>
    </dgm:pt>
    <dgm:pt modelId="{0978D744-0DE5-4C76-96D6-E8548B6E9893}">
      <dgm:prSet/>
      <dgm:spPr/>
      <dgm:t>
        <a:bodyPr/>
        <a:lstStyle/>
        <a:p>
          <a:r>
            <a:rPr lang="en-US" b="1" dirty="0"/>
            <a:t>ANSI/NACE MR0175-2021/ISO 15156:2020</a:t>
          </a:r>
        </a:p>
      </dgm:t>
    </dgm:pt>
    <dgm:pt modelId="{D88A5710-E35E-4A02-AEB8-3A7FED1ED6CE}" type="parTrans" cxnId="{1C468AEB-50A3-4A57-981F-4E154531E845}">
      <dgm:prSet/>
      <dgm:spPr/>
      <dgm:t>
        <a:bodyPr/>
        <a:lstStyle/>
        <a:p>
          <a:endParaRPr lang="en-US"/>
        </a:p>
      </dgm:t>
    </dgm:pt>
    <dgm:pt modelId="{04A675BE-468B-4ABE-ABC5-3EEB407F3AA9}" type="sibTrans" cxnId="{1C468AEB-50A3-4A57-981F-4E154531E845}">
      <dgm:prSet/>
      <dgm:spPr/>
      <dgm:t>
        <a:bodyPr/>
        <a:lstStyle/>
        <a:p>
          <a:endParaRPr lang="en-US"/>
        </a:p>
      </dgm:t>
    </dgm:pt>
    <dgm:pt modelId="{158CE32B-0E48-4A0D-AE68-8454D9AE439F}">
      <dgm:prSet/>
      <dgm:spPr/>
      <dgm:t>
        <a:bodyPr/>
        <a:lstStyle/>
        <a:p>
          <a:r>
            <a:rPr lang="en-US" b="1" dirty="0"/>
            <a:t>NACE SP0205</a:t>
          </a:r>
        </a:p>
      </dgm:t>
    </dgm:pt>
    <dgm:pt modelId="{97D3C037-36CD-443F-B74D-2191019D5AFB}" type="parTrans" cxnId="{9BA0D93F-11C5-4D36-B2EF-6F58C037F64F}">
      <dgm:prSet/>
      <dgm:spPr/>
      <dgm:t>
        <a:bodyPr/>
        <a:lstStyle/>
        <a:p>
          <a:endParaRPr lang="en-US"/>
        </a:p>
      </dgm:t>
    </dgm:pt>
    <dgm:pt modelId="{10F0D17D-B893-486F-99E8-0A6233E9EA8E}" type="sibTrans" cxnId="{9BA0D93F-11C5-4D36-B2EF-6F58C037F64F}">
      <dgm:prSet/>
      <dgm:spPr/>
      <dgm:t>
        <a:bodyPr/>
        <a:lstStyle/>
        <a:p>
          <a:endParaRPr lang="en-US"/>
        </a:p>
      </dgm:t>
    </dgm:pt>
    <dgm:pt modelId="{6EB86C62-C5B7-4E52-9318-41EDED8C2D74}">
      <dgm:prSet/>
      <dgm:spPr/>
      <dgm:t>
        <a:bodyPr/>
        <a:lstStyle/>
        <a:p>
          <a:r>
            <a:rPr lang="en-US" b="1" dirty="0"/>
            <a:t>NACE WJ-1/SSPC-SP WJ-1</a:t>
          </a:r>
        </a:p>
      </dgm:t>
    </dgm:pt>
    <dgm:pt modelId="{F73507C2-CE39-4CBA-9461-7096116855F6}" type="parTrans" cxnId="{FEAD9442-2D5D-494C-AE02-E9330A7E2487}">
      <dgm:prSet/>
      <dgm:spPr/>
      <dgm:t>
        <a:bodyPr/>
        <a:lstStyle/>
        <a:p>
          <a:endParaRPr lang="en-US"/>
        </a:p>
      </dgm:t>
    </dgm:pt>
    <dgm:pt modelId="{1B4E04C5-5E34-4398-9600-EF4DC69D4F4A}" type="sibTrans" cxnId="{FEAD9442-2D5D-494C-AE02-E9330A7E2487}">
      <dgm:prSet/>
      <dgm:spPr/>
      <dgm:t>
        <a:bodyPr/>
        <a:lstStyle/>
        <a:p>
          <a:endParaRPr lang="en-US"/>
        </a:p>
      </dgm:t>
    </dgm:pt>
    <dgm:pt modelId="{9580E7F6-FE30-4437-BE83-FF7759449471}">
      <dgm:prSet/>
      <dgm:spPr/>
      <dgm:t>
        <a:bodyPr/>
        <a:lstStyle/>
        <a:p>
          <a:r>
            <a:rPr lang="en-US" b="1" dirty="0"/>
            <a:t>SSPC-Guide 6</a:t>
          </a:r>
        </a:p>
      </dgm:t>
    </dgm:pt>
    <dgm:pt modelId="{847B4896-3246-4042-981F-3F9EBF8A34C6}" type="parTrans" cxnId="{B7A27040-E6C9-49FA-8D07-A9F26F1E1A28}">
      <dgm:prSet/>
      <dgm:spPr/>
      <dgm:t>
        <a:bodyPr/>
        <a:lstStyle/>
        <a:p>
          <a:endParaRPr lang="en-US"/>
        </a:p>
      </dgm:t>
    </dgm:pt>
    <dgm:pt modelId="{52941365-E775-47C9-99BF-78BD37CCBCFF}" type="sibTrans" cxnId="{B7A27040-E6C9-49FA-8D07-A9F26F1E1A28}">
      <dgm:prSet/>
      <dgm:spPr/>
      <dgm:t>
        <a:bodyPr/>
        <a:lstStyle/>
        <a:p>
          <a:endParaRPr lang="en-US"/>
        </a:p>
      </dgm:t>
    </dgm:pt>
    <dgm:pt modelId="{F32BC0D9-FF8E-434B-BEB2-CE1E52ACEC76}">
      <dgm:prSet/>
      <dgm:spPr/>
      <dgm:t>
        <a:bodyPr/>
        <a:lstStyle/>
        <a:p>
          <a:r>
            <a:rPr lang="en-US" b="1" dirty="0"/>
            <a:t>SSPC-Paint 29</a:t>
          </a:r>
        </a:p>
      </dgm:t>
    </dgm:pt>
    <dgm:pt modelId="{6DAA2B4B-65A0-4BAD-976C-0F728D1A06A0}" type="parTrans" cxnId="{F61F9CBB-2073-4758-AD7D-51381BC7A1DC}">
      <dgm:prSet/>
      <dgm:spPr/>
      <dgm:t>
        <a:bodyPr/>
        <a:lstStyle/>
        <a:p>
          <a:endParaRPr lang="en-US"/>
        </a:p>
      </dgm:t>
    </dgm:pt>
    <dgm:pt modelId="{CCD8FB92-464F-4652-A9C1-F0E4A43E1159}" type="sibTrans" cxnId="{F61F9CBB-2073-4758-AD7D-51381BC7A1DC}">
      <dgm:prSet/>
      <dgm:spPr/>
      <dgm:t>
        <a:bodyPr/>
        <a:lstStyle/>
        <a:p>
          <a:endParaRPr lang="en-US"/>
        </a:p>
      </dgm:t>
    </dgm:pt>
    <dgm:pt modelId="{E4C360CF-0067-F941-B47E-B43777537223}" type="pres">
      <dgm:prSet presAssocID="{8D8D15EE-70DD-43C7-836A-EA6476204351}" presName="Name0" presStyleCnt="0">
        <dgm:presLayoutVars>
          <dgm:dir/>
          <dgm:animLvl val="lvl"/>
          <dgm:resizeHandles val="exact"/>
        </dgm:presLayoutVars>
      </dgm:prSet>
      <dgm:spPr/>
    </dgm:pt>
    <dgm:pt modelId="{2732288D-5AC3-3740-805F-6CEFF8862391}" type="pres">
      <dgm:prSet presAssocID="{851112F5-29CA-4A80-A13C-BBFFFDDCE1DF}" presName="boxAndChildren" presStyleCnt="0"/>
      <dgm:spPr/>
    </dgm:pt>
    <dgm:pt modelId="{F15E46E9-BE90-934B-B393-72850249E762}" type="pres">
      <dgm:prSet presAssocID="{851112F5-29CA-4A80-A13C-BBFFFDDCE1DF}" presName="parentTextBox" presStyleLbl="node1" presStyleIdx="0" presStyleCnt="3"/>
      <dgm:spPr/>
    </dgm:pt>
    <dgm:pt modelId="{BAE70C63-438D-BB4C-A949-35DB7A9F16DD}" type="pres">
      <dgm:prSet presAssocID="{851112F5-29CA-4A80-A13C-BBFFFDDCE1DF}" presName="entireBox" presStyleLbl="node1" presStyleIdx="0" presStyleCnt="3"/>
      <dgm:spPr/>
    </dgm:pt>
    <dgm:pt modelId="{F3EF4498-7606-D342-A427-E2D0DC219EEB}" type="pres">
      <dgm:prSet presAssocID="{851112F5-29CA-4A80-A13C-BBFFFDDCE1DF}" presName="descendantBox" presStyleCnt="0"/>
      <dgm:spPr/>
    </dgm:pt>
    <dgm:pt modelId="{36ED58C5-FD73-114E-B665-B95DC0399E1E}" type="pres">
      <dgm:prSet presAssocID="{0978D744-0DE5-4C76-96D6-E8548B6E9893}" presName="childTextBox" presStyleLbl="fgAccFollowNode1" presStyleIdx="0" presStyleCnt="5">
        <dgm:presLayoutVars>
          <dgm:bulletEnabled val="1"/>
        </dgm:presLayoutVars>
      </dgm:prSet>
      <dgm:spPr/>
    </dgm:pt>
    <dgm:pt modelId="{A2346929-C5D7-0749-97B7-63C422109FB1}" type="pres">
      <dgm:prSet presAssocID="{158CE32B-0E48-4A0D-AE68-8454D9AE439F}" presName="childTextBox" presStyleLbl="fgAccFollowNode1" presStyleIdx="1" presStyleCnt="5">
        <dgm:presLayoutVars>
          <dgm:bulletEnabled val="1"/>
        </dgm:presLayoutVars>
      </dgm:prSet>
      <dgm:spPr/>
    </dgm:pt>
    <dgm:pt modelId="{F56B6B12-3D4E-CC46-8E2A-7FCFF3078458}" type="pres">
      <dgm:prSet presAssocID="{6EB86C62-C5B7-4E52-9318-41EDED8C2D74}" presName="childTextBox" presStyleLbl="fgAccFollowNode1" presStyleIdx="2" presStyleCnt="5">
        <dgm:presLayoutVars>
          <dgm:bulletEnabled val="1"/>
        </dgm:presLayoutVars>
      </dgm:prSet>
      <dgm:spPr/>
    </dgm:pt>
    <dgm:pt modelId="{5312788F-D432-C14D-B796-E79A2DD2C864}" type="pres">
      <dgm:prSet presAssocID="{9580E7F6-FE30-4437-BE83-FF7759449471}" presName="childTextBox" presStyleLbl="fgAccFollowNode1" presStyleIdx="3" presStyleCnt="5">
        <dgm:presLayoutVars>
          <dgm:bulletEnabled val="1"/>
        </dgm:presLayoutVars>
      </dgm:prSet>
      <dgm:spPr/>
    </dgm:pt>
    <dgm:pt modelId="{F581C45E-63A0-9043-9923-3B7AD8FE7127}" type="pres">
      <dgm:prSet presAssocID="{F32BC0D9-FF8E-434B-BEB2-CE1E52ACEC76}" presName="childTextBox" presStyleLbl="fgAccFollowNode1" presStyleIdx="4" presStyleCnt="5">
        <dgm:presLayoutVars>
          <dgm:bulletEnabled val="1"/>
        </dgm:presLayoutVars>
      </dgm:prSet>
      <dgm:spPr/>
    </dgm:pt>
    <dgm:pt modelId="{CF941FA0-B7BE-5B49-B858-A7417D6A130A}" type="pres">
      <dgm:prSet presAssocID="{3FF8C364-CCAB-428A-A094-85FA10B742E1}" presName="sp" presStyleCnt="0"/>
      <dgm:spPr/>
    </dgm:pt>
    <dgm:pt modelId="{8549857E-6AFD-D44F-90DE-8505530966A2}" type="pres">
      <dgm:prSet presAssocID="{B1DF24BC-93E0-485A-9522-B04EAC62E18C}" presName="arrowAndChildren" presStyleCnt="0"/>
      <dgm:spPr/>
    </dgm:pt>
    <dgm:pt modelId="{BC67C191-6389-C745-B398-F06B04F87BB1}" type="pres">
      <dgm:prSet presAssocID="{B1DF24BC-93E0-485A-9522-B04EAC62E18C}" presName="parentTextArrow" presStyleLbl="node1" presStyleIdx="1" presStyleCnt="3"/>
      <dgm:spPr/>
    </dgm:pt>
    <dgm:pt modelId="{A8D1B130-D96B-A04E-80B3-3BC9736E04AD}" type="pres">
      <dgm:prSet presAssocID="{AD8DB20B-9F3C-439A-A1EC-7A3F18D38D89}" presName="sp" presStyleCnt="0"/>
      <dgm:spPr/>
    </dgm:pt>
    <dgm:pt modelId="{60F9D454-23A3-1748-8AC5-518D17184500}" type="pres">
      <dgm:prSet presAssocID="{143607D0-29E1-4F6A-8BAD-BD7E4ECC40F3}" presName="arrowAndChildren" presStyleCnt="0"/>
      <dgm:spPr/>
    </dgm:pt>
    <dgm:pt modelId="{45C53790-EF19-CE48-8A49-3016FD7967A8}" type="pres">
      <dgm:prSet presAssocID="{143607D0-29E1-4F6A-8BAD-BD7E4ECC40F3}" presName="parentTextArrow" presStyleLbl="node1" presStyleIdx="2" presStyleCnt="3"/>
      <dgm:spPr/>
    </dgm:pt>
  </dgm:ptLst>
  <dgm:cxnLst>
    <dgm:cxn modelId="{1711DD17-BBB4-B14E-9DF6-77E3A6DB9471}" type="presOf" srcId="{9580E7F6-FE30-4437-BE83-FF7759449471}" destId="{5312788F-D432-C14D-B796-E79A2DD2C864}" srcOrd="0" destOrd="0" presId="urn:microsoft.com/office/officeart/2005/8/layout/process4"/>
    <dgm:cxn modelId="{E0595B24-1BB1-4C33-B7A9-75911B084D7D}" srcId="{8D8D15EE-70DD-43C7-836A-EA6476204351}" destId="{143607D0-29E1-4F6A-8BAD-BD7E4ECC40F3}" srcOrd="0" destOrd="0" parTransId="{3C644ECC-F596-4787-A347-9007F0F1ADAF}" sibTransId="{AD8DB20B-9F3C-439A-A1EC-7A3F18D38D89}"/>
    <dgm:cxn modelId="{9BA0D93F-11C5-4D36-B2EF-6F58C037F64F}" srcId="{851112F5-29CA-4A80-A13C-BBFFFDDCE1DF}" destId="{158CE32B-0E48-4A0D-AE68-8454D9AE439F}" srcOrd="1" destOrd="0" parTransId="{97D3C037-36CD-443F-B74D-2191019D5AFB}" sibTransId="{10F0D17D-B893-486F-99E8-0A6233E9EA8E}"/>
    <dgm:cxn modelId="{B7A27040-E6C9-49FA-8D07-A9F26F1E1A28}" srcId="{851112F5-29CA-4A80-A13C-BBFFFDDCE1DF}" destId="{9580E7F6-FE30-4437-BE83-FF7759449471}" srcOrd="3" destOrd="0" parTransId="{847B4896-3246-4042-981F-3F9EBF8A34C6}" sibTransId="{52941365-E775-47C9-99BF-78BD37CCBCFF}"/>
    <dgm:cxn modelId="{BA7C5D5D-4451-2740-8CBB-7E18FDABA1B3}" type="presOf" srcId="{851112F5-29CA-4A80-A13C-BBFFFDDCE1DF}" destId="{BAE70C63-438D-BB4C-A949-35DB7A9F16DD}" srcOrd="1" destOrd="0" presId="urn:microsoft.com/office/officeart/2005/8/layout/process4"/>
    <dgm:cxn modelId="{FEAD9442-2D5D-494C-AE02-E9330A7E2487}" srcId="{851112F5-29CA-4A80-A13C-BBFFFDDCE1DF}" destId="{6EB86C62-C5B7-4E52-9318-41EDED8C2D74}" srcOrd="2" destOrd="0" parTransId="{F73507C2-CE39-4CBA-9461-7096116855F6}" sibTransId="{1B4E04C5-5E34-4398-9600-EF4DC69D4F4A}"/>
    <dgm:cxn modelId="{768FB370-184E-5248-BA73-0F5D1FA1DEB4}" type="presOf" srcId="{F32BC0D9-FF8E-434B-BEB2-CE1E52ACEC76}" destId="{F581C45E-63A0-9043-9923-3B7AD8FE7127}" srcOrd="0" destOrd="0" presId="urn:microsoft.com/office/officeart/2005/8/layout/process4"/>
    <dgm:cxn modelId="{32678475-33EC-412E-8934-BCCFC43ADC47}" srcId="{8D8D15EE-70DD-43C7-836A-EA6476204351}" destId="{851112F5-29CA-4A80-A13C-BBFFFDDCE1DF}" srcOrd="2" destOrd="0" parTransId="{328EE0FD-D6A4-438E-8BD8-41F213C8B419}" sibTransId="{2912020A-A1A2-46CB-AFE9-CE9A20EADBFD}"/>
    <dgm:cxn modelId="{21B1077C-6C0A-084C-9352-E3A38A899777}" type="presOf" srcId="{B1DF24BC-93E0-485A-9522-B04EAC62E18C}" destId="{BC67C191-6389-C745-B398-F06B04F87BB1}" srcOrd="0" destOrd="0" presId="urn:microsoft.com/office/officeart/2005/8/layout/process4"/>
    <dgm:cxn modelId="{BAE59981-7A65-8545-8DE9-405BABBEEF04}" type="presOf" srcId="{158CE32B-0E48-4A0D-AE68-8454D9AE439F}" destId="{A2346929-C5D7-0749-97B7-63C422109FB1}" srcOrd="0" destOrd="0" presId="urn:microsoft.com/office/officeart/2005/8/layout/process4"/>
    <dgm:cxn modelId="{29E5AC91-0C10-384D-BB68-82A5B78BA586}" type="presOf" srcId="{0978D744-0DE5-4C76-96D6-E8548B6E9893}" destId="{36ED58C5-FD73-114E-B665-B95DC0399E1E}" srcOrd="0" destOrd="0" presId="urn:microsoft.com/office/officeart/2005/8/layout/process4"/>
    <dgm:cxn modelId="{6887F89F-A62F-A147-839F-989A907760D8}" type="presOf" srcId="{6EB86C62-C5B7-4E52-9318-41EDED8C2D74}" destId="{F56B6B12-3D4E-CC46-8E2A-7FCFF3078458}" srcOrd="0" destOrd="0" presId="urn:microsoft.com/office/officeart/2005/8/layout/process4"/>
    <dgm:cxn modelId="{F61F9CBB-2073-4758-AD7D-51381BC7A1DC}" srcId="{851112F5-29CA-4A80-A13C-BBFFFDDCE1DF}" destId="{F32BC0D9-FF8E-434B-BEB2-CE1E52ACEC76}" srcOrd="4" destOrd="0" parTransId="{6DAA2B4B-65A0-4BAD-976C-0F728D1A06A0}" sibTransId="{CCD8FB92-464F-4652-A9C1-F0E4A43E1159}"/>
    <dgm:cxn modelId="{965DB1C6-7726-E34A-866B-92C1E995305D}" type="presOf" srcId="{851112F5-29CA-4A80-A13C-BBFFFDDCE1DF}" destId="{F15E46E9-BE90-934B-B393-72850249E762}" srcOrd="0" destOrd="0" presId="urn:microsoft.com/office/officeart/2005/8/layout/process4"/>
    <dgm:cxn modelId="{34769ADB-1F92-B942-B77B-2740E15C8207}" type="presOf" srcId="{143607D0-29E1-4F6A-8BAD-BD7E4ECC40F3}" destId="{45C53790-EF19-CE48-8A49-3016FD7967A8}" srcOrd="0" destOrd="0" presId="urn:microsoft.com/office/officeart/2005/8/layout/process4"/>
    <dgm:cxn modelId="{1C468AEB-50A3-4A57-981F-4E154531E845}" srcId="{851112F5-29CA-4A80-A13C-BBFFFDDCE1DF}" destId="{0978D744-0DE5-4C76-96D6-E8548B6E9893}" srcOrd="0" destOrd="0" parTransId="{D88A5710-E35E-4A02-AEB8-3A7FED1ED6CE}" sibTransId="{04A675BE-468B-4ABE-ABC5-3EEB407F3AA9}"/>
    <dgm:cxn modelId="{D9A417F9-969D-A443-82FF-4AFDA8F8CE61}" type="presOf" srcId="{8D8D15EE-70DD-43C7-836A-EA6476204351}" destId="{E4C360CF-0067-F941-B47E-B43777537223}" srcOrd="0" destOrd="0" presId="urn:microsoft.com/office/officeart/2005/8/layout/process4"/>
    <dgm:cxn modelId="{A373DCFE-F089-4005-B0D9-E54D3286AB70}" srcId="{8D8D15EE-70DD-43C7-836A-EA6476204351}" destId="{B1DF24BC-93E0-485A-9522-B04EAC62E18C}" srcOrd="1" destOrd="0" parTransId="{BA209D81-4114-45C2-A78A-1548666BA2E9}" sibTransId="{3FF8C364-CCAB-428A-A094-85FA10B742E1}"/>
    <dgm:cxn modelId="{068F09E4-F007-974E-A36A-1DFD545F7A09}" type="presParOf" srcId="{E4C360CF-0067-F941-B47E-B43777537223}" destId="{2732288D-5AC3-3740-805F-6CEFF8862391}" srcOrd="0" destOrd="0" presId="urn:microsoft.com/office/officeart/2005/8/layout/process4"/>
    <dgm:cxn modelId="{E320C4A6-148D-8244-8612-85F4474541D7}" type="presParOf" srcId="{2732288D-5AC3-3740-805F-6CEFF8862391}" destId="{F15E46E9-BE90-934B-B393-72850249E762}" srcOrd="0" destOrd="0" presId="urn:microsoft.com/office/officeart/2005/8/layout/process4"/>
    <dgm:cxn modelId="{90D4901F-3E8C-274A-B4F1-212BB3B8034A}" type="presParOf" srcId="{2732288D-5AC3-3740-805F-6CEFF8862391}" destId="{BAE70C63-438D-BB4C-A949-35DB7A9F16DD}" srcOrd="1" destOrd="0" presId="urn:microsoft.com/office/officeart/2005/8/layout/process4"/>
    <dgm:cxn modelId="{076B936F-0863-8143-B262-04A9A1AA7B13}" type="presParOf" srcId="{2732288D-5AC3-3740-805F-6CEFF8862391}" destId="{F3EF4498-7606-D342-A427-E2D0DC219EEB}" srcOrd="2" destOrd="0" presId="urn:microsoft.com/office/officeart/2005/8/layout/process4"/>
    <dgm:cxn modelId="{D6F15E2E-4100-1B4F-9FA1-AC95796D806A}" type="presParOf" srcId="{F3EF4498-7606-D342-A427-E2D0DC219EEB}" destId="{36ED58C5-FD73-114E-B665-B95DC0399E1E}" srcOrd="0" destOrd="0" presId="urn:microsoft.com/office/officeart/2005/8/layout/process4"/>
    <dgm:cxn modelId="{7CB56017-9E04-E647-9BE3-5759E5003B09}" type="presParOf" srcId="{F3EF4498-7606-D342-A427-E2D0DC219EEB}" destId="{A2346929-C5D7-0749-97B7-63C422109FB1}" srcOrd="1" destOrd="0" presId="urn:microsoft.com/office/officeart/2005/8/layout/process4"/>
    <dgm:cxn modelId="{C5250704-2C53-3F4F-917C-7157CE2A6FC4}" type="presParOf" srcId="{F3EF4498-7606-D342-A427-E2D0DC219EEB}" destId="{F56B6B12-3D4E-CC46-8E2A-7FCFF3078458}" srcOrd="2" destOrd="0" presId="urn:microsoft.com/office/officeart/2005/8/layout/process4"/>
    <dgm:cxn modelId="{22FC4F40-98E1-0842-9190-C8AC5B196DC5}" type="presParOf" srcId="{F3EF4498-7606-D342-A427-E2D0DC219EEB}" destId="{5312788F-D432-C14D-B796-E79A2DD2C864}" srcOrd="3" destOrd="0" presId="urn:microsoft.com/office/officeart/2005/8/layout/process4"/>
    <dgm:cxn modelId="{15063574-757C-F344-8085-B09A483DF863}" type="presParOf" srcId="{F3EF4498-7606-D342-A427-E2D0DC219EEB}" destId="{F581C45E-63A0-9043-9923-3B7AD8FE7127}" srcOrd="4" destOrd="0" presId="urn:microsoft.com/office/officeart/2005/8/layout/process4"/>
    <dgm:cxn modelId="{DFB57559-40F6-674F-9A61-B51F4620B26A}" type="presParOf" srcId="{E4C360CF-0067-F941-B47E-B43777537223}" destId="{CF941FA0-B7BE-5B49-B858-A7417D6A130A}" srcOrd="1" destOrd="0" presId="urn:microsoft.com/office/officeart/2005/8/layout/process4"/>
    <dgm:cxn modelId="{841A2515-D550-AF44-AE01-44DBC78E6782}" type="presParOf" srcId="{E4C360CF-0067-F941-B47E-B43777537223}" destId="{8549857E-6AFD-D44F-90DE-8505530966A2}" srcOrd="2" destOrd="0" presId="urn:microsoft.com/office/officeart/2005/8/layout/process4"/>
    <dgm:cxn modelId="{2FAA9848-DCB1-624B-B840-4873BB9474F8}" type="presParOf" srcId="{8549857E-6AFD-D44F-90DE-8505530966A2}" destId="{BC67C191-6389-C745-B398-F06B04F87BB1}" srcOrd="0" destOrd="0" presId="urn:microsoft.com/office/officeart/2005/8/layout/process4"/>
    <dgm:cxn modelId="{DB33460D-016A-1B45-87FC-E7806C5FF540}" type="presParOf" srcId="{E4C360CF-0067-F941-B47E-B43777537223}" destId="{A8D1B130-D96B-A04E-80B3-3BC9736E04AD}" srcOrd="3" destOrd="0" presId="urn:microsoft.com/office/officeart/2005/8/layout/process4"/>
    <dgm:cxn modelId="{0C4C377A-BAA9-EB45-A00E-F7C361EEDC61}" type="presParOf" srcId="{E4C360CF-0067-F941-B47E-B43777537223}" destId="{60F9D454-23A3-1748-8AC5-518D17184500}" srcOrd="4" destOrd="0" presId="urn:microsoft.com/office/officeart/2005/8/layout/process4"/>
    <dgm:cxn modelId="{2EF42505-C983-224E-A80E-9C9D8EF5B11A}" type="presParOf" srcId="{60F9D454-23A3-1748-8AC5-518D17184500}" destId="{45C53790-EF19-CE48-8A49-3016FD7967A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13D62D-AAC1-45AE-983C-4364790E2E9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49E3937-5155-49CA-B472-4D3D79C69F29}">
      <dgm:prSet/>
      <dgm:spPr>
        <a:solidFill>
          <a:schemeClr val="tx1">
            <a:lumMod val="50000"/>
            <a:lumOff val="50000"/>
          </a:schemeClr>
        </a:solidFill>
      </dgm:spPr>
      <dgm:t>
        <a:bodyPr/>
        <a:lstStyle/>
        <a:p>
          <a:r>
            <a:rPr lang="en-US" dirty="0"/>
            <a:t>New standards (Post Merger) created under the AMPP standards development process will utilize an AMPP designation.</a:t>
          </a:r>
        </a:p>
      </dgm:t>
    </dgm:pt>
    <dgm:pt modelId="{95229833-9072-40F5-B735-0B60A3181469}" type="parTrans" cxnId="{30A1353D-9EF4-4D11-AB4D-73FFECDB01A4}">
      <dgm:prSet/>
      <dgm:spPr/>
      <dgm:t>
        <a:bodyPr/>
        <a:lstStyle/>
        <a:p>
          <a:endParaRPr lang="en-US"/>
        </a:p>
      </dgm:t>
    </dgm:pt>
    <dgm:pt modelId="{2E164CAF-AD86-4BB8-BF33-A0D4C1EB46D6}" type="sibTrans" cxnId="{30A1353D-9EF4-4D11-AB4D-73FFECDB01A4}">
      <dgm:prSet/>
      <dgm:spPr/>
      <dgm:t>
        <a:bodyPr/>
        <a:lstStyle/>
        <a:p>
          <a:endParaRPr lang="en-US"/>
        </a:p>
      </dgm:t>
    </dgm:pt>
    <dgm:pt modelId="{303FC445-20CB-4975-B4DA-3A8F84767902}">
      <dgm:prSet/>
      <dgm:spPr>
        <a:solidFill>
          <a:schemeClr val="tx1">
            <a:lumMod val="50000"/>
            <a:lumOff val="50000"/>
          </a:schemeClr>
        </a:solidFill>
      </dgm:spPr>
      <dgm:t>
        <a:bodyPr/>
        <a:lstStyle/>
        <a:p>
          <a:r>
            <a:rPr lang="en-US" b="1" dirty="0"/>
            <a:t>For example:</a:t>
          </a:r>
        </a:p>
      </dgm:t>
    </dgm:pt>
    <dgm:pt modelId="{BEDF6E6D-A331-4F9F-B5FF-92A22752AD1A}" type="parTrans" cxnId="{3A576389-2BF7-41B0-B958-FDE9780BD648}">
      <dgm:prSet/>
      <dgm:spPr/>
      <dgm:t>
        <a:bodyPr/>
        <a:lstStyle/>
        <a:p>
          <a:endParaRPr lang="en-US"/>
        </a:p>
      </dgm:t>
    </dgm:pt>
    <dgm:pt modelId="{C946C585-FABA-4C5A-BEDB-42AB6E46A9D1}" type="sibTrans" cxnId="{3A576389-2BF7-41B0-B958-FDE9780BD648}">
      <dgm:prSet/>
      <dgm:spPr/>
      <dgm:t>
        <a:bodyPr/>
        <a:lstStyle/>
        <a:p>
          <a:endParaRPr lang="en-US"/>
        </a:p>
      </dgm:t>
    </dgm:pt>
    <dgm:pt modelId="{92A70A68-A01C-4EB0-996E-14A486D1C22C}">
      <dgm:prSet custT="1"/>
      <dgm:spPr/>
      <dgm:t>
        <a:bodyPr/>
        <a:lstStyle/>
        <a:p>
          <a:r>
            <a:rPr lang="en-US" sz="4800" dirty="0"/>
            <a:t>AMPP TM21510</a:t>
          </a:r>
        </a:p>
      </dgm:t>
    </dgm:pt>
    <dgm:pt modelId="{ED2B7955-B985-4B63-890C-2E422AB414B9}" type="parTrans" cxnId="{BAA456F8-8881-4424-8559-A8C2520DF454}">
      <dgm:prSet/>
      <dgm:spPr/>
      <dgm:t>
        <a:bodyPr/>
        <a:lstStyle/>
        <a:p>
          <a:endParaRPr lang="en-US"/>
        </a:p>
      </dgm:t>
    </dgm:pt>
    <dgm:pt modelId="{4EA56DFA-F508-4E93-97BB-4099C6E181B7}" type="sibTrans" cxnId="{BAA456F8-8881-4424-8559-A8C2520DF454}">
      <dgm:prSet/>
      <dgm:spPr/>
      <dgm:t>
        <a:bodyPr/>
        <a:lstStyle/>
        <a:p>
          <a:endParaRPr lang="en-US"/>
        </a:p>
      </dgm:t>
    </dgm:pt>
    <dgm:pt modelId="{1C20FD93-AB96-3146-B24E-5F91BD61BF81}" type="pres">
      <dgm:prSet presAssocID="{1E13D62D-AAC1-45AE-983C-4364790E2E95}" presName="Name0" presStyleCnt="0">
        <dgm:presLayoutVars>
          <dgm:dir/>
          <dgm:animLvl val="lvl"/>
          <dgm:resizeHandles val="exact"/>
        </dgm:presLayoutVars>
      </dgm:prSet>
      <dgm:spPr/>
    </dgm:pt>
    <dgm:pt modelId="{57BEBD64-4B15-E842-B77E-6B301A6F42BC}" type="pres">
      <dgm:prSet presAssocID="{303FC445-20CB-4975-B4DA-3A8F84767902}" presName="boxAndChildren" presStyleCnt="0"/>
      <dgm:spPr/>
    </dgm:pt>
    <dgm:pt modelId="{DF1A54A0-7795-5F4D-BAE8-39FACA397BD6}" type="pres">
      <dgm:prSet presAssocID="{303FC445-20CB-4975-B4DA-3A8F84767902}" presName="parentTextBox" presStyleLbl="node1" presStyleIdx="0" presStyleCnt="2"/>
      <dgm:spPr/>
    </dgm:pt>
    <dgm:pt modelId="{2F371C2A-4CEA-3444-9BC9-F96B1450A0FE}" type="pres">
      <dgm:prSet presAssocID="{303FC445-20CB-4975-B4DA-3A8F84767902}" presName="entireBox" presStyleLbl="node1" presStyleIdx="0" presStyleCnt="2"/>
      <dgm:spPr/>
    </dgm:pt>
    <dgm:pt modelId="{4AAB6084-6A91-2546-BBE1-BD8A3D62AB56}" type="pres">
      <dgm:prSet presAssocID="{303FC445-20CB-4975-B4DA-3A8F84767902}" presName="descendantBox" presStyleCnt="0"/>
      <dgm:spPr/>
    </dgm:pt>
    <dgm:pt modelId="{9E239A0F-0FA6-AB46-896C-1AB38D9CAF13}" type="pres">
      <dgm:prSet presAssocID="{92A70A68-A01C-4EB0-996E-14A486D1C22C}" presName="childTextBox" presStyleLbl="fgAccFollowNode1" presStyleIdx="0" presStyleCnt="1">
        <dgm:presLayoutVars>
          <dgm:bulletEnabled val="1"/>
        </dgm:presLayoutVars>
      </dgm:prSet>
      <dgm:spPr/>
    </dgm:pt>
    <dgm:pt modelId="{14D324C6-78EC-D34B-8B42-92617FB78006}" type="pres">
      <dgm:prSet presAssocID="{2E164CAF-AD86-4BB8-BF33-A0D4C1EB46D6}" presName="sp" presStyleCnt="0"/>
      <dgm:spPr/>
    </dgm:pt>
    <dgm:pt modelId="{56E45DAE-4761-EF4A-8D9E-E7A4E81807CF}" type="pres">
      <dgm:prSet presAssocID="{B49E3937-5155-49CA-B472-4D3D79C69F29}" presName="arrowAndChildren" presStyleCnt="0"/>
      <dgm:spPr/>
    </dgm:pt>
    <dgm:pt modelId="{D36854D8-68AF-2F41-BB1E-A1D8C0366F2B}" type="pres">
      <dgm:prSet presAssocID="{B49E3937-5155-49CA-B472-4D3D79C69F29}" presName="parentTextArrow" presStyleLbl="node1" presStyleIdx="1" presStyleCnt="2"/>
      <dgm:spPr/>
    </dgm:pt>
  </dgm:ptLst>
  <dgm:cxnLst>
    <dgm:cxn modelId="{AA8E7E0F-FA06-9C40-B8FA-EB7E391F8A79}" type="presOf" srcId="{B49E3937-5155-49CA-B472-4D3D79C69F29}" destId="{D36854D8-68AF-2F41-BB1E-A1D8C0366F2B}" srcOrd="0" destOrd="0" presId="urn:microsoft.com/office/officeart/2005/8/layout/process4"/>
    <dgm:cxn modelId="{EBFA7E2A-03A7-E74E-9A59-E10E333281C8}" type="presOf" srcId="{92A70A68-A01C-4EB0-996E-14A486D1C22C}" destId="{9E239A0F-0FA6-AB46-896C-1AB38D9CAF13}" srcOrd="0" destOrd="0" presId="urn:microsoft.com/office/officeart/2005/8/layout/process4"/>
    <dgm:cxn modelId="{6A7A152D-A140-6548-B5B4-F6025820CA63}" type="presOf" srcId="{1E13D62D-AAC1-45AE-983C-4364790E2E95}" destId="{1C20FD93-AB96-3146-B24E-5F91BD61BF81}" srcOrd="0" destOrd="0" presId="urn:microsoft.com/office/officeart/2005/8/layout/process4"/>
    <dgm:cxn modelId="{30A1353D-9EF4-4D11-AB4D-73FFECDB01A4}" srcId="{1E13D62D-AAC1-45AE-983C-4364790E2E95}" destId="{B49E3937-5155-49CA-B472-4D3D79C69F29}" srcOrd="0" destOrd="0" parTransId="{95229833-9072-40F5-B735-0B60A3181469}" sibTransId="{2E164CAF-AD86-4BB8-BF33-A0D4C1EB46D6}"/>
    <dgm:cxn modelId="{246F1D78-EBEB-AD4C-B45E-9F44C258A740}" type="presOf" srcId="{303FC445-20CB-4975-B4DA-3A8F84767902}" destId="{DF1A54A0-7795-5F4D-BAE8-39FACA397BD6}" srcOrd="0" destOrd="0" presId="urn:microsoft.com/office/officeart/2005/8/layout/process4"/>
    <dgm:cxn modelId="{3A576389-2BF7-41B0-B958-FDE9780BD648}" srcId="{1E13D62D-AAC1-45AE-983C-4364790E2E95}" destId="{303FC445-20CB-4975-B4DA-3A8F84767902}" srcOrd="1" destOrd="0" parTransId="{BEDF6E6D-A331-4F9F-B5FF-92A22752AD1A}" sibTransId="{C946C585-FABA-4C5A-BEDB-42AB6E46A9D1}"/>
    <dgm:cxn modelId="{7E0734B0-0E97-8046-8A2B-9858E033A4E1}" type="presOf" srcId="{303FC445-20CB-4975-B4DA-3A8F84767902}" destId="{2F371C2A-4CEA-3444-9BC9-F96B1450A0FE}" srcOrd="1" destOrd="0" presId="urn:microsoft.com/office/officeart/2005/8/layout/process4"/>
    <dgm:cxn modelId="{BAA456F8-8881-4424-8559-A8C2520DF454}" srcId="{303FC445-20CB-4975-B4DA-3A8F84767902}" destId="{92A70A68-A01C-4EB0-996E-14A486D1C22C}" srcOrd="0" destOrd="0" parTransId="{ED2B7955-B985-4B63-890C-2E422AB414B9}" sibTransId="{4EA56DFA-F508-4E93-97BB-4099C6E181B7}"/>
    <dgm:cxn modelId="{D0A3D5A6-ED27-2E4C-9254-A7ADAAED1E77}" type="presParOf" srcId="{1C20FD93-AB96-3146-B24E-5F91BD61BF81}" destId="{57BEBD64-4B15-E842-B77E-6B301A6F42BC}" srcOrd="0" destOrd="0" presId="urn:microsoft.com/office/officeart/2005/8/layout/process4"/>
    <dgm:cxn modelId="{033409EA-ED95-534A-89C5-EBAB0E258F2C}" type="presParOf" srcId="{57BEBD64-4B15-E842-B77E-6B301A6F42BC}" destId="{DF1A54A0-7795-5F4D-BAE8-39FACA397BD6}" srcOrd="0" destOrd="0" presId="urn:microsoft.com/office/officeart/2005/8/layout/process4"/>
    <dgm:cxn modelId="{0A6E38CE-2D94-9948-A051-2E9E8FE535AD}" type="presParOf" srcId="{57BEBD64-4B15-E842-B77E-6B301A6F42BC}" destId="{2F371C2A-4CEA-3444-9BC9-F96B1450A0FE}" srcOrd="1" destOrd="0" presId="urn:microsoft.com/office/officeart/2005/8/layout/process4"/>
    <dgm:cxn modelId="{127D3386-40EA-B84D-B6D7-9413026F277D}" type="presParOf" srcId="{57BEBD64-4B15-E842-B77E-6B301A6F42BC}" destId="{4AAB6084-6A91-2546-BBE1-BD8A3D62AB56}" srcOrd="2" destOrd="0" presId="urn:microsoft.com/office/officeart/2005/8/layout/process4"/>
    <dgm:cxn modelId="{FF3C21C9-B05D-1C44-B5EE-03A7F20775BA}" type="presParOf" srcId="{4AAB6084-6A91-2546-BBE1-BD8A3D62AB56}" destId="{9E239A0F-0FA6-AB46-896C-1AB38D9CAF13}" srcOrd="0" destOrd="0" presId="urn:microsoft.com/office/officeart/2005/8/layout/process4"/>
    <dgm:cxn modelId="{95285993-BA5E-4D42-B7C7-0659C0E027D8}" type="presParOf" srcId="{1C20FD93-AB96-3146-B24E-5F91BD61BF81}" destId="{14D324C6-78EC-D34B-8B42-92617FB78006}" srcOrd="1" destOrd="0" presId="urn:microsoft.com/office/officeart/2005/8/layout/process4"/>
    <dgm:cxn modelId="{0335EB93-97DE-7E4B-95A5-5C7DE4864396}" type="presParOf" srcId="{1C20FD93-AB96-3146-B24E-5F91BD61BF81}" destId="{56E45DAE-4761-EF4A-8D9E-E7A4E81807CF}" srcOrd="2" destOrd="0" presId="urn:microsoft.com/office/officeart/2005/8/layout/process4"/>
    <dgm:cxn modelId="{5DEEBE6F-99D7-F643-94B6-0F2981DFA23C}" type="presParOf" srcId="{56E45DAE-4761-EF4A-8D9E-E7A4E81807CF}" destId="{D36854D8-68AF-2F41-BB1E-A1D8C0366F2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9A9E6-A62A-4B24-87C6-00A4FB079456}">
      <dsp:nvSpPr>
        <dsp:cNvPr id="0" name=""/>
        <dsp:cNvSpPr/>
      </dsp:nvSpPr>
      <dsp:spPr>
        <a:xfrm>
          <a:off x="0" y="430362"/>
          <a:ext cx="10515600" cy="1543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583184" rIns="816127"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Advancing materials performance to protect society, assets, and the environment.</a:t>
          </a:r>
        </a:p>
      </dsp:txBody>
      <dsp:txXfrm>
        <a:off x="0" y="430362"/>
        <a:ext cx="10515600" cy="1543500"/>
      </dsp:txXfrm>
    </dsp:sp>
    <dsp:sp modelId="{E7744CC6-EB87-49BF-BF35-6CF8BD2E9FBB}">
      <dsp:nvSpPr>
        <dsp:cNvPr id="0" name=""/>
        <dsp:cNvSpPr/>
      </dsp:nvSpPr>
      <dsp:spPr>
        <a:xfrm>
          <a:off x="525780" y="17082"/>
          <a:ext cx="7360920" cy="8265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a:t>Mission</a:t>
          </a:r>
        </a:p>
      </dsp:txBody>
      <dsp:txXfrm>
        <a:off x="566129" y="57431"/>
        <a:ext cx="7280222" cy="745862"/>
      </dsp:txXfrm>
    </dsp:sp>
    <dsp:sp modelId="{D765C2E3-4952-4398-AA83-8DB99582BB82}">
      <dsp:nvSpPr>
        <dsp:cNvPr id="0" name=""/>
        <dsp:cNvSpPr/>
      </dsp:nvSpPr>
      <dsp:spPr>
        <a:xfrm>
          <a:off x="0" y="2538342"/>
          <a:ext cx="10515600" cy="1543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583184" rIns="816127"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 world built and protected with safe, reliable, sustainable materials.</a:t>
          </a:r>
        </a:p>
      </dsp:txBody>
      <dsp:txXfrm>
        <a:off x="0" y="2538342"/>
        <a:ext cx="10515600" cy="1543500"/>
      </dsp:txXfrm>
    </dsp:sp>
    <dsp:sp modelId="{3DEA12E7-30B9-4518-AEA2-7F3098306388}">
      <dsp:nvSpPr>
        <dsp:cNvPr id="0" name=""/>
        <dsp:cNvSpPr/>
      </dsp:nvSpPr>
      <dsp:spPr>
        <a:xfrm>
          <a:off x="525780" y="2125062"/>
          <a:ext cx="7360920" cy="8265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kern="1200" dirty="0"/>
            <a:t>Vision</a:t>
          </a:r>
        </a:p>
      </dsp:txBody>
      <dsp:txXfrm>
        <a:off x="566129" y="2165411"/>
        <a:ext cx="7280222"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7D807-DA4B-4F13-BC8B-136B122A2B89}">
      <dsp:nvSpPr>
        <dsp:cNvPr id="0" name=""/>
        <dsp:cNvSpPr/>
      </dsp:nvSpPr>
      <dsp:spPr>
        <a:xfrm>
          <a:off x="567191" y="-109930"/>
          <a:ext cx="6428467" cy="6428467"/>
        </a:xfrm>
        <a:prstGeom prst="circularArrow">
          <a:avLst>
            <a:gd name="adj1" fmla="val 5544"/>
            <a:gd name="adj2" fmla="val 330680"/>
            <a:gd name="adj3" fmla="val 15218328"/>
            <a:gd name="adj4" fmla="val 16556415"/>
            <a:gd name="adj5" fmla="val 5757"/>
          </a:avLst>
        </a:prstGeom>
        <a:solidFill>
          <a:schemeClr val="bg2">
            <a:lumMod val="90000"/>
          </a:schemeClr>
        </a:solidFill>
        <a:ln>
          <a:solidFill>
            <a:schemeClr val="tx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7F7859A-64CB-4545-9C6A-BF0AA7AE64F8}">
      <dsp:nvSpPr>
        <dsp:cNvPr id="0" name=""/>
        <dsp:cNvSpPr/>
      </dsp:nvSpPr>
      <dsp:spPr>
        <a:xfrm>
          <a:off x="3028094" y="-22038"/>
          <a:ext cx="1506661" cy="75333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latin typeface="Calibri"/>
              <a:ea typeface="+mn-ea"/>
              <a:cs typeface="+mn-cs"/>
            </a:rPr>
            <a:t>Idea for Standard Submitted via New Project Request Form</a:t>
          </a:r>
        </a:p>
      </dsp:txBody>
      <dsp:txXfrm>
        <a:off x="3064869" y="14737"/>
        <a:ext cx="1433111" cy="679780"/>
      </dsp:txXfrm>
    </dsp:sp>
    <dsp:sp modelId="{E05BCEE9-FD63-44C5-AC7F-8758922B41ED}">
      <dsp:nvSpPr>
        <dsp:cNvPr id="0" name=""/>
        <dsp:cNvSpPr/>
      </dsp:nvSpPr>
      <dsp:spPr>
        <a:xfrm>
          <a:off x="4870599" y="703766"/>
          <a:ext cx="1506661" cy="75333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latin typeface="Calibri"/>
              <a:ea typeface="+mn-ea"/>
              <a:cs typeface="+mn-cs"/>
            </a:rPr>
            <a:t>Standards Committee (SC) Chair Approves</a:t>
          </a:r>
        </a:p>
      </dsp:txBody>
      <dsp:txXfrm>
        <a:off x="4907374" y="740541"/>
        <a:ext cx="1433111" cy="679780"/>
      </dsp:txXfrm>
    </dsp:sp>
    <dsp:sp modelId="{4514D303-F31A-4286-A588-0A2BD713057B}">
      <dsp:nvSpPr>
        <dsp:cNvPr id="0" name=""/>
        <dsp:cNvSpPr/>
      </dsp:nvSpPr>
      <dsp:spPr>
        <a:xfrm>
          <a:off x="5635273" y="1872188"/>
          <a:ext cx="1506661" cy="75333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latin typeface="Calibri"/>
              <a:ea typeface="+mn-ea"/>
              <a:cs typeface="+mn-cs"/>
            </a:rPr>
            <a:t>Document Project Manager(DPM) Appointed</a:t>
          </a:r>
        </a:p>
      </dsp:txBody>
      <dsp:txXfrm>
        <a:off x="5672048" y="1908963"/>
        <a:ext cx="1433111" cy="679780"/>
      </dsp:txXfrm>
    </dsp:sp>
    <dsp:sp modelId="{329D9093-73DF-4EE0-8274-756F08159167}">
      <dsp:nvSpPr>
        <dsp:cNvPr id="0" name=""/>
        <dsp:cNvSpPr/>
      </dsp:nvSpPr>
      <dsp:spPr>
        <a:xfrm>
          <a:off x="5635273" y="3566436"/>
          <a:ext cx="1506661" cy="75333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latin typeface="Calibri"/>
              <a:ea typeface="+mn-ea"/>
              <a:cs typeface="+mn-cs"/>
            </a:rPr>
            <a:t>Draft Prepared by Project Team</a:t>
          </a:r>
        </a:p>
      </dsp:txBody>
      <dsp:txXfrm>
        <a:off x="5672048" y="3603211"/>
        <a:ext cx="1433111" cy="679780"/>
      </dsp:txXfrm>
    </dsp:sp>
    <dsp:sp modelId="{6975FB97-E271-4C17-B95C-5271A96A3060}">
      <dsp:nvSpPr>
        <dsp:cNvPr id="0" name=""/>
        <dsp:cNvSpPr/>
      </dsp:nvSpPr>
      <dsp:spPr>
        <a:xfrm>
          <a:off x="4863539" y="4802631"/>
          <a:ext cx="1506661" cy="75333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latin typeface="Calibri"/>
              <a:ea typeface="+mn-ea"/>
              <a:cs typeface="+mn-cs"/>
            </a:rPr>
            <a:t>Ballot Issued to SC</a:t>
          </a:r>
        </a:p>
      </dsp:txBody>
      <dsp:txXfrm>
        <a:off x="4900314" y="4839406"/>
        <a:ext cx="1433111" cy="679780"/>
      </dsp:txXfrm>
    </dsp:sp>
    <dsp:sp modelId="{4C4EC8D3-F691-46E7-AED2-41F18761CDCA}">
      <dsp:nvSpPr>
        <dsp:cNvPr id="0" name=""/>
        <dsp:cNvSpPr/>
      </dsp:nvSpPr>
      <dsp:spPr>
        <a:xfrm>
          <a:off x="3276595" y="5393344"/>
          <a:ext cx="1262838" cy="843918"/>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latin typeface="Calibri"/>
              <a:ea typeface="+mn-ea"/>
              <a:cs typeface="+mn-cs"/>
            </a:rPr>
            <a:t>SC Ballot Comments Adjudicated; May Revise Draft</a:t>
          </a:r>
        </a:p>
      </dsp:txBody>
      <dsp:txXfrm>
        <a:off x="3317792" y="5434541"/>
        <a:ext cx="1180444" cy="761524"/>
      </dsp:txXfrm>
    </dsp:sp>
    <dsp:sp modelId="{57A219E9-3BAF-4EB1-B8CD-2C0A8822B281}">
      <dsp:nvSpPr>
        <dsp:cNvPr id="0" name=""/>
        <dsp:cNvSpPr/>
      </dsp:nvSpPr>
      <dsp:spPr>
        <a:xfrm>
          <a:off x="1211520" y="4866166"/>
          <a:ext cx="1483835" cy="732945"/>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err="1">
              <a:solidFill>
                <a:sysClr val="windowText" lastClr="000000"/>
              </a:solidFill>
              <a:latin typeface="Calibri"/>
              <a:ea typeface="+mn-ea"/>
              <a:cs typeface="+mn-cs"/>
            </a:rPr>
            <a:t>Reballot</a:t>
          </a:r>
          <a:r>
            <a:rPr lang="en-US" sz="900" kern="1200" dirty="0">
              <a:solidFill>
                <a:sysClr val="windowText" lastClr="000000"/>
              </a:solidFill>
              <a:latin typeface="Calibri"/>
              <a:ea typeface="+mn-ea"/>
              <a:cs typeface="+mn-cs"/>
            </a:rPr>
            <a:t> Conducted If Technical Changes are Made</a:t>
          </a:r>
        </a:p>
      </dsp:txBody>
      <dsp:txXfrm>
        <a:off x="1247299" y="4901945"/>
        <a:ext cx="1412277" cy="661387"/>
      </dsp:txXfrm>
    </dsp:sp>
    <dsp:sp modelId="{46063CBD-EC8B-454A-89AB-7DD59F487471}">
      <dsp:nvSpPr>
        <dsp:cNvPr id="0" name=""/>
        <dsp:cNvSpPr/>
      </dsp:nvSpPr>
      <dsp:spPr>
        <a:xfrm>
          <a:off x="420914" y="3566436"/>
          <a:ext cx="1506661" cy="75333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latin typeface="Calibri"/>
              <a:ea typeface="+mn-ea"/>
              <a:cs typeface="+mn-cs"/>
            </a:rPr>
            <a:t>Ballot Approved if:</a:t>
          </a:r>
        </a:p>
        <a:p>
          <a:pPr marL="0" lvl="0" indent="0" algn="ctr" defTabSz="444500">
            <a:lnSpc>
              <a:spcPct val="90000"/>
            </a:lnSpc>
            <a:spcBef>
              <a:spcPct val="0"/>
            </a:spcBef>
            <a:spcAft>
              <a:spcPct val="35000"/>
            </a:spcAft>
            <a:buNone/>
          </a:pPr>
          <a:r>
            <a:rPr lang="en-US" sz="1000" kern="1200" dirty="0">
              <a:solidFill>
                <a:sysClr val="windowText" lastClr="000000"/>
              </a:solidFill>
              <a:latin typeface="Calibri"/>
              <a:ea typeface="+mn-ea"/>
              <a:cs typeface="+mn-cs"/>
            </a:rPr>
            <a:t> &gt;50% SC Votes and</a:t>
          </a:r>
        </a:p>
        <a:p>
          <a:pPr marL="0" lvl="0" indent="0" algn="ctr" defTabSz="444500">
            <a:lnSpc>
              <a:spcPct val="90000"/>
            </a:lnSpc>
            <a:spcBef>
              <a:spcPct val="0"/>
            </a:spcBef>
            <a:spcAft>
              <a:spcPct val="35000"/>
            </a:spcAft>
            <a:buNone/>
          </a:pPr>
          <a:r>
            <a:rPr lang="en-US" sz="1000" kern="1200" dirty="0">
              <a:solidFill>
                <a:sysClr val="windowText" lastClr="000000"/>
              </a:solidFill>
              <a:latin typeface="Calibri"/>
              <a:ea typeface="+mn-ea"/>
              <a:cs typeface="+mn-cs"/>
            </a:rPr>
            <a:t> ≥75% Vote Affirmative</a:t>
          </a:r>
          <a:endParaRPr lang="en-US" sz="900" kern="1200" dirty="0">
            <a:solidFill>
              <a:sysClr val="windowText" lastClr="000000"/>
            </a:solidFill>
            <a:latin typeface="Calibri"/>
            <a:ea typeface="+mn-ea"/>
            <a:cs typeface="+mn-cs"/>
          </a:endParaRPr>
        </a:p>
      </dsp:txBody>
      <dsp:txXfrm>
        <a:off x="457689" y="3603211"/>
        <a:ext cx="1433111" cy="679780"/>
      </dsp:txXfrm>
    </dsp:sp>
    <dsp:sp modelId="{E9E10F7C-B275-4001-9F0B-0A390AD6FADC}">
      <dsp:nvSpPr>
        <dsp:cNvPr id="0" name=""/>
        <dsp:cNvSpPr/>
      </dsp:nvSpPr>
      <dsp:spPr>
        <a:xfrm>
          <a:off x="420914" y="1872188"/>
          <a:ext cx="1506661" cy="75333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latin typeface="Calibri"/>
              <a:ea typeface="+mn-ea"/>
              <a:cs typeface="+mn-cs"/>
            </a:rPr>
            <a:t>Ballot Issued to Standards Program Committee (SPC)</a:t>
          </a:r>
          <a:endParaRPr lang="en-US" sz="900" kern="1200" dirty="0">
            <a:solidFill>
              <a:sysClr val="windowText" lastClr="000000"/>
            </a:solidFill>
            <a:latin typeface="Calibri"/>
            <a:ea typeface="+mn-ea"/>
            <a:cs typeface="+mn-cs"/>
          </a:endParaRPr>
        </a:p>
      </dsp:txBody>
      <dsp:txXfrm>
        <a:off x="457689" y="1908963"/>
        <a:ext cx="1433111" cy="679780"/>
      </dsp:txXfrm>
    </dsp:sp>
    <dsp:sp modelId="{98CA7D64-E0C7-4182-AA7E-F624CDF238D9}">
      <dsp:nvSpPr>
        <dsp:cNvPr id="0" name=""/>
        <dsp:cNvSpPr/>
      </dsp:nvSpPr>
      <dsp:spPr>
        <a:xfrm>
          <a:off x="1056655" y="601279"/>
          <a:ext cx="1506661" cy="753330"/>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latin typeface="Calibri"/>
              <a:ea typeface="+mn-ea"/>
              <a:cs typeface="+mn-cs"/>
            </a:rPr>
            <a:t>Standard Published once Approved by SPC </a:t>
          </a:r>
        </a:p>
      </dsp:txBody>
      <dsp:txXfrm>
        <a:off x="1093430" y="638054"/>
        <a:ext cx="1433111" cy="679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BB703-F761-DD46-B555-D9C4256A14E0}">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685D0C4-24FB-764E-B5C8-D462232292A6}">
      <dsp:nvSpPr>
        <dsp:cNvPr id="0" name=""/>
        <dsp:cNvSpPr/>
      </dsp:nvSpPr>
      <dsp:spPr>
        <a:xfrm>
          <a:off x="0" y="0"/>
          <a:ext cx="10515600" cy="2049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Realizing that industry and government agency documents frequently invoke AMPP’s standards by reference, AMPP has no intention to modify the unique, original/legacy identifiers of published NACE and SSPC standards.</a:t>
          </a:r>
        </a:p>
      </dsp:txBody>
      <dsp:txXfrm>
        <a:off x="0" y="0"/>
        <a:ext cx="10515600" cy="2049462"/>
      </dsp:txXfrm>
    </dsp:sp>
    <dsp:sp modelId="{37ED2EF5-E662-C141-B064-D52283E8EB44}">
      <dsp:nvSpPr>
        <dsp:cNvPr id="0" name=""/>
        <dsp:cNvSpPr/>
      </dsp:nvSpPr>
      <dsp:spPr>
        <a:xfrm>
          <a:off x="0" y="204946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103EEF9-AD66-8442-93B2-5260CE75C415}">
      <dsp:nvSpPr>
        <dsp:cNvPr id="0" name=""/>
        <dsp:cNvSpPr/>
      </dsp:nvSpPr>
      <dsp:spPr>
        <a:xfrm>
          <a:off x="0" y="2049462"/>
          <a:ext cx="10515600" cy="2049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All </a:t>
          </a:r>
          <a:r>
            <a:rPr lang="en-US" sz="3100" b="1" u="sng" kern="1200" dirty="0"/>
            <a:t>published</a:t>
          </a:r>
          <a:r>
            <a:rPr lang="en-US" sz="3100" kern="1200" dirty="0"/>
            <a:t> NACE and SSPC standards will retain their current alpha numeric designation.  </a:t>
          </a:r>
        </a:p>
      </dsp:txBody>
      <dsp:txXfrm>
        <a:off x="0" y="2049462"/>
        <a:ext cx="10515600" cy="2049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70C63-438D-BB4C-A949-35DB7A9F16DD}">
      <dsp:nvSpPr>
        <dsp:cNvPr id="0" name=""/>
        <dsp:cNvSpPr/>
      </dsp:nvSpPr>
      <dsp:spPr>
        <a:xfrm>
          <a:off x="0" y="3638793"/>
          <a:ext cx="10515600" cy="1194333"/>
        </a:xfrm>
        <a:prstGeom prst="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For example:</a:t>
          </a:r>
        </a:p>
      </dsp:txBody>
      <dsp:txXfrm>
        <a:off x="0" y="3638793"/>
        <a:ext cx="10515600" cy="644939"/>
      </dsp:txXfrm>
    </dsp:sp>
    <dsp:sp modelId="{36ED58C5-FD73-114E-B665-B95DC0399E1E}">
      <dsp:nvSpPr>
        <dsp:cNvPr id="0" name=""/>
        <dsp:cNvSpPr/>
      </dsp:nvSpPr>
      <dsp:spPr>
        <a:xfrm>
          <a:off x="1283" y="4259846"/>
          <a:ext cx="2102606" cy="5493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ANSI/NACE MR0175-2021/ISO 15156:2020</a:t>
          </a:r>
        </a:p>
      </dsp:txBody>
      <dsp:txXfrm>
        <a:off x="1283" y="4259846"/>
        <a:ext cx="2102606" cy="549393"/>
      </dsp:txXfrm>
    </dsp:sp>
    <dsp:sp modelId="{A2346929-C5D7-0749-97B7-63C422109FB1}">
      <dsp:nvSpPr>
        <dsp:cNvPr id="0" name=""/>
        <dsp:cNvSpPr/>
      </dsp:nvSpPr>
      <dsp:spPr>
        <a:xfrm>
          <a:off x="2103890" y="4259846"/>
          <a:ext cx="2102606" cy="5493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NACE SP0205</a:t>
          </a:r>
        </a:p>
      </dsp:txBody>
      <dsp:txXfrm>
        <a:off x="2103890" y="4259846"/>
        <a:ext cx="2102606" cy="549393"/>
      </dsp:txXfrm>
    </dsp:sp>
    <dsp:sp modelId="{F56B6B12-3D4E-CC46-8E2A-7FCFF3078458}">
      <dsp:nvSpPr>
        <dsp:cNvPr id="0" name=""/>
        <dsp:cNvSpPr/>
      </dsp:nvSpPr>
      <dsp:spPr>
        <a:xfrm>
          <a:off x="4206496" y="4259846"/>
          <a:ext cx="2102606" cy="5493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NACE WJ-1/SSPC-SP WJ-1</a:t>
          </a:r>
        </a:p>
      </dsp:txBody>
      <dsp:txXfrm>
        <a:off x="4206496" y="4259846"/>
        <a:ext cx="2102606" cy="549393"/>
      </dsp:txXfrm>
    </dsp:sp>
    <dsp:sp modelId="{5312788F-D432-C14D-B796-E79A2DD2C864}">
      <dsp:nvSpPr>
        <dsp:cNvPr id="0" name=""/>
        <dsp:cNvSpPr/>
      </dsp:nvSpPr>
      <dsp:spPr>
        <a:xfrm>
          <a:off x="6309103" y="4259846"/>
          <a:ext cx="2102606" cy="5493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SSPC-Guide 6</a:t>
          </a:r>
        </a:p>
      </dsp:txBody>
      <dsp:txXfrm>
        <a:off x="6309103" y="4259846"/>
        <a:ext cx="2102606" cy="549393"/>
      </dsp:txXfrm>
    </dsp:sp>
    <dsp:sp modelId="{F581C45E-63A0-9043-9923-3B7AD8FE7127}">
      <dsp:nvSpPr>
        <dsp:cNvPr id="0" name=""/>
        <dsp:cNvSpPr/>
      </dsp:nvSpPr>
      <dsp:spPr>
        <a:xfrm>
          <a:off x="8411709" y="4259846"/>
          <a:ext cx="2102606" cy="5493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SSPC-Paint 29</a:t>
          </a:r>
        </a:p>
      </dsp:txBody>
      <dsp:txXfrm>
        <a:off x="8411709" y="4259846"/>
        <a:ext cx="2102606" cy="549393"/>
      </dsp:txXfrm>
    </dsp:sp>
    <dsp:sp modelId="{BC67C191-6389-C745-B398-F06B04F87BB1}">
      <dsp:nvSpPr>
        <dsp:cNvPr id="0" name=""/>
        <dsp:cNvSpPr/>
      </dsp:nvSpPr>
      <dsp:spPr>
        <a:xfrm rot="10800000">
          <a:off x="0" y="1819823"/>
          <a:ext cx="10515600" cy="1836884"/>
        </a:xfrm>
        <a:prstGeom prst="upArrowCallou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The document will have a new format containing an AMPP logo and copyright but </a:t>
          </a:r>
          <a:r>
            <a:rPr lang="en-US" sz="2300" b="1" kern="1200" dirty="0"/>
            <a:t>will retain</a:t>
          </a:r>
          <a:r>
            <a:rPr lang="en-US" sz="2300" kern="1200" dirty="0"/>
            <a:t> the legacy numbering system.</a:t>
          </a:r>
        </a:p>
      </dsp:txBody>
      <dsp:txXfrm rot="10800000">
        <a:off x="0" y="1819823"/>
        <a:ext cx="10515600" cy="1193552"/>
      </dsp:txXfrm>
    </dsp:sp>
    <dsp:sp modelId="{45C53790-EF19-CE48-8A49-3016FD7967A8}">
      <dsp:nvSpPr>
        <dsp:cNvPr id="0" name=""/>
        <dsp:cNvSpPr/>
      </dsp:nvSpPr>
      <dsp:spPr>
        <a:xfrm rot="10800000">
          <a:off x="0" y="854"/>
          <a:ext cx="10515600" cy="1836884"/>
        </a:xfrm>
        <a:prstGeom prst="upArrowCallou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When an SSPC or NACE document is </a:t>
          </a:r>
          <a:r>
            <a:rPr lang="en-US" sz="2300" b="1" u="sng" kern="1200" dirty="0"/>
            <a:t>revised</a:t>
          </a:r>
          <a:r>
            <a:rPr lang="en-US" sz="2300" kern="1200" dirty="0"/>
            <a:t>, its date of publication will be updated, but its designation </a:t>
          </a:r>
          <a:r>
            <a:rPr lang="en-US" sz="2300" b="1" kern="1200" dirty="0"/>
            <a:t>will not</a:t>
          </a:r>
          <a:r>
            <a:rPr lang="en-US" sz="2300" kern="1200" dirty="0"/>
            <a:t> change.  </a:t>
          </a:r>
        </a:p>
      </dsp:txBody>
      <dsp:txXfrm rot="10800000">
        <a:off x="0" y="854"/>
        <a:ext cx="10515600" cy="11935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71C2A-4CEA-3444-9BC9-F96B1450A0FE}">
      <dsp:nvSpPr>
        <dsp:cNvPr id="0" name=""/>
        <dsp:cNvSpPr/>
      </dsp:nvSpPr>
      <dsp:spPr>
        <a:xfrm>
          <a:off x="0" y="2867273"/>
          <a:ext cx="10515600" cy="1881242"/>
        </a:xfrm>
        <a:prstGeom prst="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b="1" kern="1200" dirty="0"/>
            <a:t>For example:</a:t>
          </a:r>
        </a:p>
      </dsp:txBody>
      <dsp:txXfrm>
        <a:off x="0" y="2867273"/>
        <a:ext cx="10515600" cy="1015870"/>
      </dsp:txXfrm>
    </dsp:sp>
    <dsp:sp modelId="{9E239A0F-0FA6-AB46-896C-1AB38D9CAF13}">
      <dsp:nvSpPr>
        <dsp:cNvPr id="0" name=""/>
        <dsp:cNvSpPr/>
      </dsp:nvSpPr>
      <dsp:spPr>
        <a:xfrm>
          <a:off x="0" y="3845519"/>
          <a:ext cx="10515600" cy="8653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1376" tIns="60960" rIns="341376" bIns="60960" numCol="1" spcCol="1270" anchor="ctr" anchorCtr="0">
          <a:noAutofit/>
        </a:bodyPr>
        <a:lstStyle/>
        <a:p>
          <a:pPr marL="0" lvl="0" indent="0" algn="ctr" defTabSz="2133600">
            <a:lnSpc>
              <a:spcPct val="90000"/>
            </a:lnSpc>
            <a:spcBef>
              <a:spcPct val="0"/>
            </a:spcBef>
            <a:spcAft>
              <a:spcPct val="35000"/>
            </a:spcAft>
            <a:buNone/>
          </a:pPr>
          <a:r>
            <a:rPr lang="en-US" sz="4800" kern="1200" dirty="0"/>
            <a:t>AMPP TM21510</a:t>
          </a:r>
        </a:p>
      </dsp:txBody>
      <dsp:txXfrm>
        <a:off x="0" y="3845519"/>
        <a:ext cx="10515600" cy="865371"/>
      </dsp:txXfrm>
    </dsp:sp>
    <dsp:sp modelId="{D36854D8-68AF-2F41-BB1E-A1D8C0366F2B}">
      <dsp:nvSpPr>
        <dsp:cNvPr id="0" name=""/>
        <dsp:cNvSpPr/>
      </dsp:nvSpPr>
      <dsp:spPr>
        <a:xfrm rot="10800000">
          <a:off x="0" y="2142"/>
          <a:ext cx="10515600" cy="2893350"/>
        </a:xfrm>
        <a:prstGeom prst="upArrowCallou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New standards (Post Merger) created under the AMPP standards development process will utilize an AMPP designation.</a:t>
          </a:r>
        </a:p>
      </dsp:txBody>
      <dsp:txXfrm rot="10800000">
        <a:off x="0" y="2142"/>
        <a:ext cx="10515600" cy="18800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EAE36-3283-3B26-36C4-397B3D2C66D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E8F3F5-FD72-AA80-C164-0032FEE2586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F1B3BFF-95B6-499E-A622-3B3874DBC4D4}" type="datetimeFigureOut">
              <a:rPr lang="en-US" smtClean="0"/>
              <a:t>3/9/2023</a:t>
            </a:fld>
            <a:endParaRPr lang="en-US"/>
          </a:p>
        </p:txBody>
      </p:sp>
      <p:sp>
        <p:nvSpPr>
          <p:cNvPr id="4" name="Footer Placeholder 3">
            <a:extLst>
              <a:ext uri="{FF2B5EF4-FFF2-40B4-BE49-F238E27FC236}">
                <a16:creationId xmlns:a16="http://schemas.microsoft.com/office/drawing/2014/main" id="{F00D332C-CB19-B92C-4186-CCB6BA3BBF1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946826-5CF8-ABF4-48E5-47DBF6CC23F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300453F-EEE5-4CF3-B642-81D2EB907604}" type="slidenum">
              <a:rPr lang="en-US" smtClean="0"/>
              <a:t>‹#›</a:t>
            </a:fld>
            <a:endParaRPr lang="en-US"/>
          </a:p>
        </p:txBody>
      </p:sp>
    </p:spTree>
    <p:extLst>
      <p:ext uri="{BB962C8B-B14F-4D97-AF65-F5344CB8AC3E}">
        <p14:creationId xmlns:p14="http://schemas.microsoft.com/office/powerpoint/2010/main" val="3606412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A5D5E1-FD22-0C4B-A38F-3BACC950F2A3}" type="datetimeFigureOut">
              <a:rPr lang="en-US" smtClean="0"/>
              <a:t>3/9/2023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AA1A45-E725-5442-8CB2-77C82D40E7E3}" type="slidenum">
              <a:rPr lang="en-US" smtClean="0"/>
              <a:t>‹#›</a:t>
            </a:fld>
            <a:endParaRPr lang="en-US"/>
          </a:p>
        </p:txBody>
      </p:sp>
    </p:spTree>
    <p:extLst>
      <p:ext uri="{BB962C8B-B14F-4D97-AF65-F5344CB8AC3E}">
        <p14:creationId xmlns:p14="http://schemas.microsoft.com/office/powerpoint/2010/main" val="315740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8AA1A45-E725-5442-8CB2-77C82D40E7E3}" type="slidenum">
              <a:rPr lang="en-US" smtClean="0"/>
              <a:t>1</a:t>
            </a:fld>
            <a:endParaRPr lang="en-US"/>
          </a:p>
        </p:txBody>
      </p:sp>
    </p:spTree>
    <p:extLst>
      <p:ext uri="{BB962C8B-B14F-4D97-AF65-F5344CB8AC3E}">
        <p14:creationId xmlns:p14="http://schemas.microsoft.com/office/powerpoint/2010/main" val="37557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A1A45-E725-5442-8CB2-77C82D40E7E3}" type="slidenum">
              <a:rPr lang="en-US" smtClean="0"/>
              <a:t>4</a:t>
            </a:fld>
            <a:endParaRPr lang="en-US" dirty="0"/>
          </a:p>
        </p:txBody>
      </p:sp>
    </p:spTree>
    <p:extLst>
      <p:ext uri="{BB962C8B-B14F-4D97-AF65-F5344CB8AC3E}">
        <p14:creationId xmlns:p14="http://schemas.microsoft.com/office/powerpoint/2010/main" val="26894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A1A45-E725-5442-8CB2-77C82D40E7E3}" type="slidenum">
              <a:rPr lang="en-US" smtClean="0"/>
              <a:t>11</a:t>
            </a:fld>
            <a:endParaRPr lang="en-US"/>
          </a:p>
        </p:txBody>
      </p:sp>
    </p:spTree>
    <p:extLst>
      <p:ext uri="{BB962C8B-B14F-4D97-AF65-F5344CB8AC3E}">
        <p14:creationId xmlns:p14="http://schemas.microsoft.com/office/powerpoint/2010/main" val="132313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The entire course will feature a brand-new look and feel for both the slides and the student manual, including new photos, animations, illustrative drawings, and videos. In addition, multiple activities, case studies, and knowledge checks are incorporated throughout each of the slide decks to further student engagement and retention of the content.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The student manual has been designed as a workbook with specific areas for students to take notes and complete their activities and knowledge checks. Each slide is placed in a side-by-side format with the accompanying text associated with that slide for ease of student use during class and self-study. This enhanced layout eliminates the need for students to continuously flip back and forth from the slides to the chapter text as with the current CIP format. All pages in the workbook will be printed in color. </a:t>
            </a:r>
            <a:endParaRPr lang="en-US" dirty="0"/>
          </a:p>
        </p:txBody>
      </p:sp>
      <p:sp>
        <p:nvSpPr>
          <p:cNvPr id="4" name="Slide Number Placeholder 3"/>
          <p:cNvSpPr>
            <a:spLocks noGrp="1"/>
          </p:cNvSpPr>
          <p:nvPr>
            <p:ph type="sldNum" sz="quarter" idx="5"/>
          </p:nvPr>
        </p:nvSpPr>
        <p:spPr/>
        <p:txBody>
          <a:bodyPr/>
          <a:lstStyle/>
          <a:p>
            <a:fld id="{78AA1A45-E725-5442-8CB2-77C82D40E7E3}" type="slidenum">
              <a:rPr lang="en-US" smtClean="0"/>
              <a:t>12</a:t>
            </a:fld>
            <a:endParaRPr lang="en-US"/>
          </a:p>
        </p:txBody>
      </p:sp>
    </p:spTree>
    <p:extLst>
      <p:ext uri="{BB962C8B-B14F-4D97-AF65-F5344CB8AC3E}">
        <p14:creationId xmlns:p14="http://schemas.microsoft.com/office/powerpoint/2010/main" val="15783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Legacy NACE had 28 Specific Technology Groups (STGs), over 200 Task Groups that developed standards, canvass ballot to establish consensus body for every TG/document, multiple interest classifications, membership required to participate</a:t>
            </a:r>
          </a:p>
        </p:txBody>
      </p:sp>
      <p:sp>
        <p:nvSpPr>
          <p:cNvPr id="4" name="Slide Number Placeholder 3"/>
          <p:cNvSpPr>
            <a:spLocks noGrp="1"/>
          </p:cNvSpPr>
          <p:nvPr>
            <p:ph type="sldNum" sz="quarter" idx="5"/>
          </p:nvPr>
        </p:nvSpPr>
        <p:spPr/>
        <p:txBody>
          <a:bodyPr/>
          <a:lstStyle/>
          <a:p>
            <a:fld id="{78AA1A45-E725-5442-8CB2-77C82D40E7E3}" type="slidenum">
              <a:rPr lang="en-US" smtClean="0"/>
              <a:t>15</a:t>
            </a:fld>
            <a:endParaRPr lang="en-US"/>
          </a:p>
        </p:txBody>
      </p:sp>
    </p:spTree>
    <p:extLst>
      <p:ext uri="{BB962C8B-B14F-4D97-AF65-F5344CB8AC3E}">
        <p14:creationId xmlns:p14="http://schemas.microsoft.com/office/powerpoint/2010/main" val="415306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211863">
              <a:defRPr sz="2400">
                <a:solidFill>
                  <a:schemeClr val="tx1"/>
                </a:solidFill>
                <a:latin typeface="Times New Roman" pitchFamily="18" charset="0"/>
              </a:defRPr>
            </a:lvl1pPr>
            <a:lvl2pPr marL="729057" indent="-280406" defTabSz="211863">
              <a:defRPr sz="2400">
                <a:solidFill>
                  <a:schemeClr val="tx1"/>
                </a:solidFill>
                <a:latin typeface="Times New Roman" pitchFamily="18" charset="0"/>
              </a:defRPr>
            </a:lvl2pPr>
            <a:lvl3pPr marL="1121626" indent="-224325" defTabSz="211863">
              <a:defRPr sz="2400">
                <a:solidFill>
                  <a:schemeClr val="tx1"/>
                </a:solidFill>
                <a:latin typeface="Times New Roman" pitchFamily="18" charset="0"/>
              </a:defRPr>
            </a:lvl3pPr>
            <a:lvl4pPr marL="1570276" indent="-224325" defTabSz="211863">
              <a:defRPr sz="2400">
                <a:solidFill>
                  <a:schemeClr val="tx1"/>
                </a:solidFill>
                <a:latin typeface="Times New Roman" pitchFamily="18" charset="0"/>
              </a:defRPr>
            </a:lvl4pPr>
            <a:lvl5pPr marL="2018927" indent="-224325" defTabSz="211863">
              <a:defRPr sz="2400">
                <a:solidFill>
                  <a:schemeClr val="tx1"/>
                </a:solidFill>
                <a:latin typeface="Times New Roman" pitchFamily="18" charset="0"/>
              </a:defRPr>
            </a:lvl5pPr>
            <a:lvl6pPr marL="2467577" indent="-224325" defTabSz="211863" eaLnBrk="0" fontAlgn="base" hangingPunct="0">
              <a:spcBef>
                <a:spcPct val="0"/>
              </a:spcBef>
              <a:spcAft>
                <a:spcPct val="0"/>
              </a:spcAft>
              <a:defRPr sz="2400">
                <a:solidFill>
                  <a:schemeClr val="tx1"/>
                </a:solidFill>
                <a:latin typeface="Times New Roman" pitchFamily="18" charset="0"/>
              </a:defRPr>
            </a:lvl6pPr>
            <a:lvl7pPr marL="2916227" indent="-224325" defTabSz="211863" eaLnBrk="0" fontAlgn="base" hangingPunct="0">
              <a:spcBef>
                <a:spcPct val="0"/>
              </a:spcBef>
              <a:spcAft>
                <a:spcPct val="0"/>
              </a:spcAft>
              <a:defRPr sz="2400">
                <a:solidFill>
                  <a:schemeClr val="tx1"/>
                </a:solidFill>
                <a:latin typeface="Times New Roman" pitchFamily="18" charset="0"/>
              </a:defRPr>
            </a:lvl7pPr>
            <a:lvl8pPr marL="3364878" indent="-224325" defTabSz="211863" eaLnBrk="0" fontAlgn="base" hangingPunct="0">
              <a:spcBef>
                <a:spcPct val="0"/>
              </a:spcBef>
              <a:spcAft>
                <a:spcPct val="0"/>
              </a:spcAft>
              <a:defRPr sz="2400">
                <a:solidFill>
                  <a:schemeClr val="tx1"/>
                </a:solidFill>
                <a:latin typeface="Times New Roman" pitchFamily="18" charset="0"/>
              </a:defRPr>
            </a:lvl8pPr>
            <a:lvl9pPr marL="3813528" indent="-224325" defTabSz="211863" eaLnBrk="0" fontAlgn="base" hangingPunct="0">
              <a:spcBef>
                <a:spcPct val="0"/>
              </a:spcBef>
              <a:spcAft>
                <a:spcPct val="0"/>
              </a:spcAft>
              <a:defRPr sz="2400">
                <a:solidFill>
                  <a:schemeClr val="tx1"/>
                </a:solidFill>
                <a:latin typeface="Times New Roman" pitchFamily="18" charset="0"/>
              </a:defRPr>
            </a:lvl9pPr>
          </a:lstStyle>
          <a:p>
            <a:fld id="{EEBA6344-B8FC-4AEF-A6A6-CEB7776A855E}" type="slidenum">
              <a:rPr lang="en-US" altLang="en-US" sz="300"/>
              <a:pPr/>
              <a:t>16</a:t>
            </a:fld>
            <a:endParaRPr lang="en-US" altLang="en-US" sz="300"/>
          </a:p>
        </p:txBody>
      </p:sp>
      <p:sp>
        <p:nvSpPr>
          <p:cNvPr id="35843" name="Slide Image Placeholder 1"/>
          <p:cNvSpPr>
            <a:spLocks noGrp="1" noRot="1" noChangeAspect="1" noTextEdit="1"/>
          </p:cNvSpPr>
          <p:nvPr>
            <p:ph type="sldImg"/>
          </p:nvPr>
        </p:nvSpPr>
        <p:spPr>
          <a:xfrm>
            <a:off x="381000" y="685800"/>
            <a:ext cx="6096000" cy="3429000"/>
          </a:xfrm>
          <a:ln/>
        </p:spPr>
      </p:sp>
      <p:sp>
        <p:nvSpPr>
          <p:cNvPr id="35844" name="Notes Placeholder 2"/>
          <p:cNvSpPr>
            <a:spLocks noGrp="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5" tIns="44857" rIns="89715" bIns="44857"/>
          <a:lstStyle/>
          <a:p>
            <a:pPr eaLnBrk="1" hangingPunct="1">
              <a:spcBef>
                <a:spcPct val="0"/>
              </a:spcBef>
            </a:pPr>
            <a:endParaRPr lang="en-US" altLang="en-US" dirty="0"/>
          </a:p>
        </p:txBody>
      </p:sp>
      <p:sp>
        <p:nvSpPr>
          <p:cNvPr id="65539"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89715" tIns="44857" rIns="89715" bIns="44857" anchor="b"/>
          <a:lstStyle/>
          <a:p>
            <a:pPr algn="r" eaLnBrk="1" hangingPunct="1">
              <a:defRPr/>
            </a:pPr>
            <a:fld id="{098E11DD-0BCF-40B5-B377-F59AF120584A}" type="slidenum">
              <a:rPr lang="en-US" sz="1200"/>
              <a:pPr algn="r" eaLnBrk="1" hangingPunct="1">
                <a:defRPr/>
              </a:pPr>
              <a:t>16</a:t>
            </a:fld>
            <a:endParaRPr lang="en-US" sz="1200"/>
          </a:p>
        </p:txBody>
      </p:sp>
    </p:spTree>
    <p:extLst>
      <p:ext uri="{BB962C8B-B14F-4D97-AF65-F5344CB8AC3E}">
        <p14:creationId xmlns:p14="http://schemas.microsoft.com/office/powerpoint/2010/main" val="375914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AA1A45-E725-5442-8CB2-77C82D40E7E3}" type="slidenum">
              <a:rPr lang="en-US" smtClean="0"/>
              <a:t>33</a:t>
            </a:fld>
            <a:endParaRPr lang="en-US"/>
          </a:p>
        </p:txBody>
      </p:sp>
    </p:spTree>
    <p:extLst>
      <p:ext uri="{BB962C8B-B14F-4D97-AF65-F5344CB8AC3E}">
        <p14:creationId xmlns:p14="http://schemas.microsoft.com/office/powerpoint/2010/main" val="212335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Kyle </a:t>
            </a:r>
          </a:p>
        </p:txBody>
      </p:sp>
      <p:sp>
        <p:nvSpPr>
          <p:cNvPr id="4" name="Slide Number Placeholder 3"/>
          <p:cNvSpPr>
            <a:spLocks noGrp="1"/>
          </p:cNvSpPr>
          <p:nvPr>
            <p:ph type="sldNum" sz="quarter" idx="5"/>
          </p:nvPr>
        </p:nvSpPr>
        <p:spPr/>
        <p:txBody>
          <a:bodyPr/>
          <a:lstStyle/>
          <a:p>
            <a:fld id="{78AA1A45-E725-5442-8CB2-77C82D40E7E3}" type="slidenum">
              <a:rPr lang="en-US" smtClean="0"/>
              <a:t>35</a:t>
            </a:fld>
            <a:endParaRPr lang="en-US"/>
          </a:p>
        </p:txBody>
      </p:sp>
    </p:spTree>
    <p:extLst>
      <p:ext uri="{BB962C8B-B14F-4D97-AF65-F5344CB8AC3E}">
        <p14:creationId xmlns:p14="http://schemas.microsoft.com/office/powerpoint/2010/main" val="64996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A1A45-E725-5442-8CB2-77C82D40E7E3}" type="slidenum">
              <a:rPr lang="en-US" smtClean="0"/>
              <a:t>36</a:t>
            </a:fld>
            <a:endParaRPr lang="en-US"/>
          </a:p>
        </p:txBody>
      </p:sp>
    </p:spTree>
    <p:extLst>
      <p:ext uri="{BB962C8B-B14F-4D97-AF65-F5344CB8AC3E}">
        <p14:creationId xmlns:p14="http://schemas.microsoft.com/office/powerpoint/2010/main" val="3205198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11" name="Picture 10" descr="Shape&#10;&#10;Description automatically generated">
            <a:extLst>
              <a:ext uri="{FF2B5EF4-FFF2-40B4-BE49-F238E27FC236}">
                <a16:creationId xmlns:a16="http://schemas.microsoft.com/office/drawing/2014/main" id="{DE11B209-9E95-8E4B-BCF4-1B0CA3BB1D46}"/>
              </a:ext>
            </a:extLst>
          </p:cNvPr>
          <p:cNvPicPr>
            <a:picLocks noChangeAspect="1"/>
          </p:cNvPicPr>
          <p:nvPr userDrawn="1"/>
        </p:nvPicPr>
        <p:blipFill>
          <a:blip r:embed="rId2"/>
          <a:stretch>
            <a:fillRect/>
          </a:stretch>
        </p:blipFill>
        <p:spPr>
          <a:xfrm>
            <a:off x="8306999" y="-27134"/>
            <a:ext cx="3912297" cy="6921754"/>
          </a:xfrm>
          <a:prstGeom prst="rect">
            <a:avLst/>
          </a:prstGeom>
        </p:spPr>
      </p:pic>
      <p:pic>
        <p:nvPicPr>
          <p:cNvPr id="9" name="Picture 8" descr="Background pattern&#10;&#10;Description automatically generated">
            <a:extLst>
              <a:ext uri="{FF2B5EF4-FFF2-40B4-BE49-F238E27FC236}">
                <a16:creationId xmlns:a16="http://schemas.microsoft.com/office/drawing/2014/main" id="{6EE4BFBA-E1D1-CF42-BF57-0106C2AEDE74}"/>
              </a:ext>
            </a:extLst>
          </p:cNvPr>
          <p:cNvPicPr>
            <a:picLocks noChangeAspect="1"/>
          </p:cNvPicPr>
          <p:nvPr userDrawn="1"/>
        </p:nvPicPr>
        <p:blipFill>
          <a:blip r:embed="rId3"/>
          <a:stretch>
            <a:fillRect/>
          </a:stretch>
        </p:blipFill>
        <p:spPr>
          <a:xfrm>
            <a:off x="3383070" y="0"/>
            <a:ext cx="8381300" cy="6858000"/>
          </a:xfrm>
          <a:prstGeom prst="rect">
            <a:avLst/>
          </a:prstGeom>
        </p:spPr>
      </p:pic>
      <p:sp>
        <p:nvSpPr>
          <p:cNvPr id="2" name="Title 1">
            <a:extLst>
              <a:ext uri="{FF2B5EF4-FFF2-40B4-BE49-F238E27FC236}">
                <a16:creationId xmlns:a16="http://schemas.microsoft.com/office/drawing/2014/main" id="{3B449663-00CA-4D42-B2CA-7335CBAB8A13}"/>
              </a:ext>
            </a:extLst>
          </p:cNvPr>
          <p:cNvSpPr>
            <a:spLocks noGrp="1"/>
          </p:cNvSpPr>
          <p:nvPr>
            <p:ph type="ctrTitle" hasCustomPrompt="1"/>
          </p:nvPr>
        </p:nvSpPr>
        <p:spPr>
          <a:xfrm>
            <a:off x="653142" y="1126440"/>
            <a:ext cx="6948636" cy="3305497"/>
          </a:xfrm>
        </p:spPr>
        <p:txBody>
          <a:bodyPr anchor="b"/>
          <a:lstStyle>
            <a:lvl1pPr algn="l">
              <a:defRPr sz="7200">
                <a:solidFill>
                  <a:schemeClr val="accent3"/>
                </a:solidFill>
              </a:defRPr>
            </a:lvl1pPr>
          </a:lstStyle>
          <a:p>
            <a:r>
              <a:rPr lang="en-US" dirty="0"/>
              <a:t>CLICK TO EDIT MASTER TITLE STYLE</a:t>
            </a:r>
          </a:p>
        </p:txBody>
      </p:sp>
      <p:sp>
        <p:nvSpPr>
          <p:cNvPr id="3" name="Subtitle 2">
            <a:extLst>
              <a:ext uri="{FF2B5EF4-FFF2-40B4-BE49-F238E27FC236}">
                <a16:creationId xmlns:a16="http://schemas.microsoft.com/office/drawing/2014/main" id="{035C986C-E93A-E745-9BFE-A3CF2F086F54}"/>
              </a:ext>
            </a:extLst>
          </p:cNvPr>
          <p:cNvSpPr>
            <a:spLocks noGrp="1"/>
          </p:cNvSpPr>
          <p:nvPr>
            <p:ph type="subTitle" idx="1"/>
          </p:nvPr>
        </p:nvSpPr>
        <p:spPr>
          <a:xfrm>
            <a:off x="653142" y="4524012"/>
            <a:ext cx="6948636" cy="472051"/>
          </a:xfrm>
        </p:spPr>
        <p:txBody>
          <a:bodyPr/>
          <a:lstStyle>
            <a:lvl1pPr marL="0" indent="0" algn="l">
              <a:buNone/>
              <a:defRPr sz="1600" i="1">
                <a:solidFill>
                  <a:schemeClr val="accent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descr="A black and white logo&#10;&#10;Description automatically generated with low confidence">
            <a:extLst>
              <a:ext uri="{FF2B5EF4-FFF2-40B4-BE49-F238E27FC236}">
                <a16:creationId xmlns:a16="http://schemas.microsoft.com/office/drawing/2014/main" id="{C4362872-A5F7-1443-884F-C6D5961FE091}"/>
              </a:ext>
            </a:extLst>
          </p:cNvPr>
          <p:cNvPicPr>
            <a:picLocks noChangeAspect="1"/>
          </p:cNvPicPr>
          <p:nvPr userDrawn="1"/>
        </p:nvPicPr>
        <p:blipFill>
          <a:blip r:embed="rId4"/>
          <a:stretch>
            <a:fillRect/>
          </a:stretch>
        </p:blipFill>
        <p:spPr>
          <a:xfrm>
            <a:off x="653142" y="5862181"/>
            <a:ext cx="2456597" cy="565637"/>
          </a:xfrm>
          <a:prstGeom prst="rect">
            <a:avLst/>
          </a:prstGeom>
        </p:spPr>
      </p:pic>
      <p:cxnSp>
        <p:nvCxnSpPr>
          <p:cNvPr id="14" name="Straight Connector 13">
            <a:extLst>
              <a:ext uri="{FF2B5EF4-FFF2-40B4-BE49-F238E27FC236}">
                <a16:creationId xmlns:a16="http://schemas.microsoft.com/office/drawing/2014/main" id="{CB2410C3-6A8E-624E-B0DA-BF3A3BC1E0D6}"/>
              </a:ext>
            </a:extLst>
          </p:cNvPr>
          <p:cNvCxnSpPr>
            <a:cxnSpLocks/>
          </p:cNvCxnSpPr>
          <p:nvPr userDrawn="1"/>
        </p:nvCxnSpPr>
        <p:spPr>
          <a:xfrm>
            <a:off x="767442" y="4405432"/>
            <a:ext cx="8557248" cy="0"/>
          </a:xfrm>
          <a:prstGeom prst="line">
            <a:avLst/>
          </a:prstGeom>
          <a:ln w="889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57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373A3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5FB02A1-38CF-C14F-B9B9-F899E8F9CB84}"/>
              </a:ext>
            </a:extLst>
          </p:cNvPr>
          <p:cNvSpPr>
            <a:spLocks noGrp="1"/>
          </p:cNvSpPr>
          <p:nvPr>
            <p:ph type="sldNum" sz="quarter" idx="12"/>
          </p:nvPr>
        </p:nvSpPr>
        <p:spPr>
          <a:xfrm>
            <a:off x="11455842" y="6492875"/>
            <a:ext cx="629478" cy="365125"/>
          </a:xfrm>
          <a:prstGeom prst="rect">
            <a:avLst/>
          </a:prstGeom>
        </p:spPr>
        <p:txBody>
          <a:bodyPr/>
          <a:lstStyle>
            <a:lvl1pPr>
              <a:defRPr>
                <a:solidFill>
                  <a:schemeClr val="bg1"/>
                </a:solidFill>
              </a:defRPr>
            </a:lvl1pPr>
          </a:lstStyle>
          <a:p>
            <a:fld id="{58E20040-C938-D74C-B197-82A23B602361}" type="slidenum">
              <a:rPr lang="en-US" smtClean="0"/>
              <a:pPr/>
              <a:t>‹#›</a:t>
            </a:fld>
            <a:endParaRPr lang="en-US" dirty="0"/>
          </a:p>
        </p:txBody>
      </p:sp>
      <p:pic>
        <p:nvPicPr>
          <p:cNvPr id="8" name="Picture 7" descr="Shape&#10;&#10;Description automatically generated">
            <a:extLst>
              <a:ext uri="{FF2B5EF4-FFF2-40B4-BE49-F238E27FC236}">
                <a16:creationId xmlns:a16="http://schemas.microsoft.com/office/drawing/2014/main" id="{6B72BA0E-5A0A-1149-8BDD-88E5F83F5493}"/>
              </a:ext>
            </a:extLst>
          </p:cNvPr>
          <p:cNvPicPr>
            <a:picLocks noChangeAspect="1"/>
          </p:cNvPicPr>
          <p:nvPr userDrawn="1"/>
        </p:nvPicPr>
        <p:blipFill>
          <a:blip r:embed="rId2"/>
          <a:stretch>
            <a:fillRect/>
          </a:stretch>
        </p:blipFill>
        <p:spPr>
          <a:xfrm>
            <a:off x="7480300" y="0"/>
            <a:ext cx="4711700" cy="4140200"/>
          </a:xfrm>
          <a:prstGeom prst="rect">
            <a:avLst/>
          </a:prstGeom>
        </p:spPr>
      </p:pic>
      <p:pic>
        <p:nvPicPr>
          <p:cNvPr id="10" name="Picture 9" descr="Shape&#10;&#10;Description automatically generated">
            <a:extLst>
              <a:ext uri="{FF2B5EF4-FFF2-40B4-BE49-F238E27FC236}">
                <a16:creationId xmlns:a16="http://schemas.microsoft.com/office/drawing/2014/main" id="{AB5125AE-2B03-F34B-BF64-920DF3C5EFF4}"/>
              </a:ext>
            </a:extLst>
          </p:cNvPr>
          <p:cNvPicPr>
            <a:picLocks noChangeAspect="1"/>
          </p:cNvPicPr>
          <p:nvPr userDrawn="1"/>
        </p:nvPicPr>
        <p:blipFill>
          <a:blip r:embed="rId3"/>
          <a:stretch>
            <a:fillRect/>
          </a:stretch>
        </p:blipFill>
        <p:spPr>
          <a:xfrm>
            <a:off x="-12700" y="4025900"/>
            <a:ext cx="6692900" cy="2832100"/>
          </a:xfrm>
          <a:prstGeom prst="rect">
            <a:avLst/>
          </a:prstGeom>
        </p:spPr>
      </p:pic>
      <p:pic>
        <p:nvPicPr>
          <p:cNvPr id="12" name="Picture 11" descr="Background pattern&#10;&#10;Description automatically generated">
            <a:extLst>
              <a:ext uri="{FF2B5EF4-FFF2-40B4-BE49-F238E27FC236}">
                <a16:creationId xmlns:a16="http://schemas.microsoft.com/office/drawing/2014/main" id="{8C1AEB88-D824-D541-9CE6-C7BBCC2FB33E}"/>
              </a:ext>
            </a:extLst>
          </p:cNvPr>
          <p:cNvPicPr>
            <a:picLocks noChangeAspect="1"/>
          </p:cNvPicPr>
          <p:nvPr userDrawn="1"/>
        </p:nvPicPr>
        <p:blipFill>
          <a:blip r:embed="rId4"/>
          <a:stretch>
            <a:fillRect/>
          </a:stretch>
        </p:blipFill>
        <p:spPr>
          <a:xfrm>
            <a:off x="0" y="0"/>
            <a:ext cx="2846294" cy="6858000"/>
          </a:xfrm>
          <a:prstGeom prst="rect">
            <a:avLst/>
          </a:prstGeom>
        </p:spPr>
      </p:pic>
      <p:sp>
        <p:nvSpPr>
          <p:cNvPr id="2" name="Title 1">
            <a:extLst>
              <a:ext uri="{FF2B5EF4-FFF2-40B4-BE49-F238E27FC236}">
                <a16:creationId xmlns:a16="http://schemas.microsoft.com/office/drawing/2014/main" id="{553EC98B-D2A0-E04E-8D9B-8EF6E0BA36EC}"/>
              </a:ext>
            </a:extLst>
          </p:cNvPr>
          <p:cNvSpPr>
            <a:spLocks noGrp="1"/>
          </p:cNvSpPr>
          <p:nvPr>
            <p:ph type="title" hasCustomPrompt="1"/>
          </p:nvPr>
        </p:nvSpPr>
        <p:spPr>
          <a:xfrm>
            <a:off x="831850" y="1709738"/>
            <a:ext cx="8083550" cy="2852737"/>
          </a:xfrm>
        </p:spPr>
        <p:txBody>
          <a:bodyPr anchor="b"/>
          <a:lstStyle>
            <a:lvl1pPr>
              <a:defRPr sz="7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8121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C1092136-281F-0742-A9D0-8B335F210DBF}"/>
              </a:ext>
            </a:extLst>
          </p:cNvPr>
          <p:cNvPicPr>
            <a:picLocks noChangeAspect="1"/>
          </p:cNvPicPr>
          <p:nvPr userDrawn="1"/>
        </p:nvPicPr>
        <p:blipFill>
          <a:blip r:embed="rId2"/>
          <a:stretch>
            <a:fillRect/>
          </a:stretch>
        </p:blipFill>
        <p:spPr>
          <a:xfrm>
            <a:off x="0" y="-16610"/>
            <a:ext cx="2471058" cy="4395243"/>
          </a:xfrm>
          <a:prstGeom prst="rect">
            <a:avLst/>
          </a:prstGeom>
        </p:spPr>
      </p:pic>
      <p:sp>
        <p:nvSpPr>
          <p:cNvPr id="5" name="Footer Placeholder 4">
            <a:extLst>
              <a:ext uri="{FF2B5EF4-FFF2-40B4-BE49-F238E27FC236}">
                <a16:creationId xmlns:a16="http://schemas.microsoft.com/office/drawing/2014/main" id="{7C69964A-E9D6-FE43-8E35-1A73E15776E1}"/>
              </a:ext>
            </a:extLst>
          </p:cNvPr>
          <p:cNvSpPr>
            <a:spLocks noGrp="1"/>
          </p:cNvSpPr>
          <p:nvPr>
            <p:ph type="ftr" sz="quarter" idx="11"/>
          </p:nvPr>
        </p:nvSpPr>
        <p:spPr>
          <a:xfrm>
            <a:off x="6433457" y="6176963"/>
            <a:ext cx="4517809" cy="365125"/>
          </a:xfrm>
        </p:spPr>
        <p:txBody>
          <a:bodyPr/>
          <a:lstStyle>
            <a:lvl1pPr>
              <a:defRPr>
                <a:solidFill>
                  <a:schemeClr val="accent3"/>
                </a:solidFill>
              </a:defRPr>
            </a:lvl1pPr>
          </a:lstStyle>
          <a:p>
            <a:endParaRPr lang="en-US" dirty="0"/>
          </a:p>
        </p:txBody>
      </p:sp>
      <p:sp>
        <p:nvSpPr>
          <p:cNvPr id="2" name="Title 1">
            <a:extLst>
              <a:ext uri="{FF2B5EF4-FFF2-40B4-BE49-F238E27FC236}">
                <a16:creationId xmlns:a16="http://schemas.microsoft.com/office/drawing/2014/main" id="{EDC96ED7-1263-4A48-817C-7F918C40A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72478-90AF-2F41-8133-8D2D1998524F}"/>
              </a:ext>
            </a:extLst>
          </p:cNvPr>
          <p:cNvSpPr>
            <a:spLocks noGrp="1"/>
          </p:cNvSpPr>
          <p:nvPr>
            <p:ph idx="1"/>
          </p:nvPr>
        </p:nvSpPr>
        <p:spPr>
          <a:xfrm>
            <a:off x="838200" y="1825625"/>
            <a:ext cx="10515600" cy="4098925"/>
          </a:xfrm>
        </p:spPr>
        <p:txBody>
          <a:bodyPr/>
          <a:lstStyle>
            <a:lvl1pPr>
              <a:lnSpc>
                <a:spcPct val="100000"/>
              </a:lnSpc>
              <a:defRPr>
                <a:solidFill>
                  <a:schemeClr val="accent3"/>
                </a:solidFill>
              </a:defRPr>
            </a:lvl1pPr>
            <a:lvl2pPr>
              <a:lnSpc>
                <a:spcPct val="100000"/>
              </a:lnSpc>
              <a:defRPr>
                <a:solidFill>
                  <a:schemeClr val="accent3"/>
                </a:solidFill>
              </a:defRPr>
            </a:lvl2pPr>
            <a:lvl3pPr>
              <a:lnSpc>
                <a:spcPct val="100000"/>
              </a:lnSpc>
              <a:defRPr>
                <a:solidFill>
                  <a:schemeClr val="accent3"/>
                </a:solidFill>
              </a:defRPr>
            </a:lvl3pPr>
            <a:lvl4pPr>
              <a:lnSpc>
                <a:spcPct val="100000"/>
              </a:lnSpc>
              <a:defRPr>
                <a:solidFill>
                  <a:schemeClr val="accent3"/>
                </a:solidFill>
              </a:defRPr>
            </a:lvl4pPr>
            <a:lvl5pPr>
              <a:lnSpc>
                <a:spcPct val="100000"/>
              </a:lnSpc>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4BE3BA5C-2ABC-4F92-9009-738F429CB4C7}"/>
              </a:ext>
            </a:extLst>
          </p:cNvPr>
          <p:cNvSpPr>
            <a:spLocks noGrp="1"/>
          </p:cNvSpPr>
          <p:nvPr>
            <p:ph type="sldNum" sz="quarter" idx="12"/>
          </p:nvPr>
        </p:nvSpPr>
        <p:spPr>
          <a:xfrm>
            <a:off x="11455842" y="6492875"/>
            <a:ext cx="629478" cy="365125"/>
          </a:xfrm>
          <a:prstGeom prst="rect">
            <a:avLst/>
          </a:prstGeom>
        </p:spPr>
        <p:txBody>
          <a:bodyPr/>
          <a:lstStyle>
            <a:lvl1pPr>
              <a:defRPr>
                <a:solidFill>
                  <a:schemeClr val="tx1"/>
                </a:solidFill>
              </a:defRPr>
            </a:lvl1pPr>
          </a:lstStyle>
          <a:p>
            <a:fld id="{58E20040-C938-D74C-B197-82A23B602361}" type="slidenum">
              <a:rPr lang="en-US" smtClean="0"/>
              <a:pPr/>
              <a:t>‹#›</a:t>
            </a:fld>
            <a:endParaRPr lang="en-US" dirty="0"/>
          </a:p>
        </p:txBody>
      </p:sp>
    </p:spTree>
    <p:extLst>
      <p:ext uri="{BB962C8B-B14F-4D97-AF65-F5344CB8AC3E}">
        <p14:creationId xmlns:p14="http://schemas.microsoft.com/office/powerpoint/2010/main" val="52408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1331464D-6CE0-425A-A21F-7FD091864AFA}"/>
              </a:ext>
            </a:extLst>
          </p:cNvPr>
          <p:cNvPicPr>
            <a:picLocks noChangeAspect="1"/>
          </p:cNvPicPr>
          <p:nvPr userDrawn="1"/>
        </p:nvPicPr>
        <p:blipFill>
          <a:blip r:embed="rId2"/>
          <a:stretch>
            <a:fillRect/>
          </a:stretch>
        </p:blipFill>
        <p:spPr>
          <a:xfrm>
            <a:off x="0" y="-16610"/>
            <a:ext cx="2471058" cy="4395243"/>
          </a:xfrm>
          <a:prstGeom prst="rect">
            <a:avLst/>
          </a:prstGeom>
        </p:spPr>
      </p:pic>
      <p:sp>
        <p:nvSpPr>
          <p:cNvPr id="2" name="Title 1">
            <a:extLst>
              <a:ext uri="{FF2B5EF4-FFF2-40B4-BE49-F238E27FC236}">
                <a16:creationId xmlns:a16="http://schemas.microsoft.com/office/drawing/2014/main" id="{B6471DEF-9D9B-46BF-95C8-867CDEDF3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4D504-1000-4C9F-8E4D-C88429E9F3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3831AE-7079-46D0-8847-9A80FA7F43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8617742-0753-4524-8943-D34A4536D500}"/>
              </a:ext>
            </a:extLst>
          </p:cNvPr>
          <p:cNvSpPr>
            <a:spLocks noGrp="1"/>
          </p:cNvSpPr>
          <p:nvPr>
            <p:ph type="sldNum" sz="quarter" idx="12"/>
          </p:nvPr>
        </p:nvSpPr>
        <p:spPr>
          <a:xfrm>
            <a:off x="11455842" y="6492875"/>
            <a:ext cx="629478" cy="365125"/>
          </a:xfrm>
          <a:prstGeom prst="rect">
            <a:avLst/>
          </a:prstGeom>
        </p:spPr>
        <p:txBody>
          <a:bodyPr/>
          <a:lstStyle>
            <a:lvl1pPr>
              <a:defRPr>
                <a:solidFill>
                  <a:schemeClr val="tx1"/>
                </a:solidFill>
              </a:defRPr>
            </a:lvl1pPr>
          </a:lstStyle>
          <a:p>
            <a:fld id="{58E20040-C938-D74C-B197-82A23B602361}" type="slidenum">
              <a:rPr lang="en-US" smtClean="0"/>
              <a:pPr/>
              <a:t>‹#›</a:t>
            </a:fld>
            <a:endParaRPr lang="en-US" dirty="0"/>
          </a:p>
        </p:txBody>
      </p:sp>
    </p:spTree>
    <p:extLst>
      <p:ext uri="{BB962C8B-B14F-4D97-AF65-F5344CB8AC3E}">
        <p14:creationId xmlns:p14="http://schemas.microsoft.com/office/powerpoint/2010/main" val="363833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1331464D-6CE0-425A-A21F-7FD091864AFA}"/>
              </a:ext>
            </a:extLst>
          </p:cNvPr>
          <p:cNvPicPr>
            <a:picLocks noChangeAspect="1"/>
          </p:cNvPicPr>
          <p:nvPr userDrawn="1"/>
        </p:nvPicPr>
        <p:blipFill>
          <a:blip r:embed="rId2"/>
          <a:stretch>
            <a:fillRect/>
          </a:stretch>
        </p:blipFill>
        <p:spPr>
          <a:xfrm>
            <a:off x="0" y="-16610"/>
            <a:ext cx="2471058" cy="4395243"/>
          </a:xfrm>
          <a:prstGeom prst="rect">
            <a:avLst/>
          </a:prstGeom>
        </p:spPr>
      </p:pic>
      <p:pic>
        <p:nvPicPr>
          <p:cNvPr id="10" name="Picture 9" descr="A black and white logo&#10;&#10;Description automatically generated with low confidence">
            <a:extLst>
              <a:ext uri="{FF2B5EF4-FFF2-40B4-BE49-F238E27FC236}">
                <a16:creationId xmlns:a16="http://schemas.microsoft.com/office/drawing/2014/main" id="{586A260A-8E0F-4C6C-B149-734CA5470821}"/>
              </a:ext>
            </a:extLst>
          </p:cNvPr>
          <p:cNvPicPr>
            <a:picLocks noChangeAspect="1"/>
          </p:cNvPicPr>
          <p:nvPr userDrawn="1"/>
        </p:nvPicPr>
        <p:blipFill>
          <a:blip r:embed="rId3"/>
          <a:stretch>
            <a:fillRect/>
          </a:stretch>
        </p:blipFill>
        <p:spPr>
          <a:xfrm>
            <a:off x="761092" y="6176963"/>
            <a:ext cx="1089479" cy="250855"/>
          </a:xfrm>
          <a:prstGeom prst="rect">
            <a:avLst/>
          </a:prstGeom>
        </p:spPr>
      </p:pic>
      <p:sp>
        <p:nvSpPr>
          <p:cNvPr id="2" name="Title 1">
            <a:extLst>
              <a:ext uri="{FF2B5EF4-FFF2-40B4-BE49-F238E27FC236}">
                <a16:creationId xmlns:a16="http://schemas.microsoft.com/office/drawing/2014/main" id="{B6471DEF-9D9B-46BF-95C8-867CDEDF3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4D504-1000-4C9F-8E4D-C88429E9F392}"/>
              </a:ext>
            </a:extLst>
          </p:cNvPr>
          <p:cNvSpPr>
            <a:spLocks noGrp="1"/>
          </p:cNvSpPr>
          <p:nvPr>
            <p:ph sz="half" idx="1"/>
          </p:nvPr>
        </p:nvSpPr>
        <p:spPr>
          <a:xfrm>
            <a:off x="838200" y="1825625"/>
            <a:ext cx="5181600" cy="4351338"/>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D63831AE-7079-46D0-8847-9A80FA7F43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B6407F4C-E5E6-4D19-AECB-A59487B5ABA4}"/>
              </a:ext>
            </a:extLst>
          </p:cNvPr>
          <p:cNvSpPr>
            <a:spLocks noGrp="1"/>
          </p:cNvSpPr>
          <p:nvPr>
            <p:ph type="sldNum" sz="quarter" idx="12"/>
          </p:nvPr>
        </p:nvSpPr>
        <p:spPr>
          <a:xfrm>
            <a:off x="11455842" y="6492875"/>
            <a:ext cx="629478" cy="365125"/>
          </a:xfrm>
          <a:prstGeom prst="rect">
            <a:avLst/>
          </a:prstGeom>
        </p:spPr>
        <p:txBody>
          <a:bodyPr/>
          <a:lstStyle>
            <a:lvl1pPr>
              <a:defRPr>
                <a:solidFill>
                  <a:schemeClr val="tx1"/>
                </a:solidFill>
              </a:defRPr>
            </a:lvl1pPr>
          </a:lstStyle>
          <a:p>
            <a:fld id="{58E20040-C938-D74C-B197-82A23B602361}" type="slidenum">
              <a:rPr lang="en-US" smtClean="0"/>
              <a:pPr/>
              <a:t>‹#›</a:t>
            </a:fld>
            <a:endParaRPr lang="en-US" dirty="0"/>
          </a:p>
        </p:txBody>
      </p:sp>
    </p:spTree>
    <p:extLst>
      <p:ext uri="{BB962C8B-B14F-4D97-AF65-F5344CB8AC3E}">
        <p14:creationId xmlns:p14="http://schemas.microsoft.com/office/powerpoint/2010/main" val="151175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1331464D-6CE0-425A-A21F-7FD091864AFA}"/>
              </a:ext>
            </a:extLst>
          </p:cNvPr>
          <p:cNvPicPr>
            <a:picLocks noChangeAspect="1"/>
          </p:cNvPicPr>
          <p:nvPr userDrawn="1"/>
        </p:nvPicPr>
        <p:blipFill>
          <a:blip r:embed="rId2"/>
          <a:stretch>
            <a:fillRect/>
          </a:stretch>
        </p:blipFill>
        <p:spPr>
          <a:xfrm>
            <a:off x="0" y="-16610"/>
            <a:ext cx="2471058" cy="4395243"/>
          </a:xfrm>
          <a:prstGeom prst="rect">
            <a:avLst/>
          </a:prstGeom>
        </p:spPr>
      </p:pic>
      <p:sp>
        <p:nvSpPr>
          <p:cNvPr id="2" name="Title 1">
            <a:extLst>
              <a:ext uri="{FF2B5EF4-FFF2-40B4-BE49-F238E27FC236}">
                <a16:creationId xmlns:a16="http://schemas.microsoft.com/office/drawing/2014/main" id="{B6471DEF-9D9B-46BF-95C8-867CDEDF3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4D504-1000-4C9F-8E4D-C88429E9F3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3831AE-7079-46D0-8847-9A80FA7F4362}"/>
              </a:ext>
            </a:extLst>
          </p:cNvPr>
          <p:cNvSpPr>
            <a:spLocks noGrp="1"/>
          </p:cNvSpPr>
          <p:nvPr>
            <p:ph sz="half" idx="2"/>
          </p:nvPr>
        </p:nvSpPr>
        <p:spPr>
          <a:xfrm>
            <a:off x="6172200" y="1825625"/>
            <a:ext cx="5181600" cy="4351338"/>
          </a:xfrm>
        </p:spPr>
        <p:txBody>
          <a:bodyPr/>
          <a:lstStyle>
            <a:lvl1pPr marL="0" indent="0">
              <a:buNone/>
              <a:defRPr/>
            </a:lvl1pPr>
          </a:lstStyle>
          <a:p>
            <a:pPr lvl="0"/>
            <a:r>
              <a:rPr lang="en-US"/>
              <a:t>Click to edit Master text styles</a:t>
            </a:r>
          </a:p>
        </p:txBody>
      </p:sp>
      <p:sp>
        <p:nvSpPr>
          <p:cNvPr id="9" name="Slide Number Placeholder 5">
            <a:extLst>
              <a:ext uri="{FF2B5EF4-FFF2-40B4-BE49-F238E27FC236}">
                <a16:creationId xmlns:a16="http://schemas.microsoft.com/office/drawing/2014/main" id="{CD7BCA4C-FDD1-4F3B-A25C-5E32F0AA9F99}"/>
              </a:ext>
            </a:extLst>
          </p:cNvPr>
          <p:cNvSpPr>
            <a:spLocks noGrp="1"/>
          </p:cNvSpPr>
          <p:nvPr>
            <p:ph type="sldNum" sz="quarter" idx="12"/>
          </p:nvPr>
        </p:nvSpPr>
        <p:spPr>
          <a:xfrm>
            <a:off x="11455842" y="6492875"/>
            <a:ext cx="629478" cy="365125"/>
          </a:xfrm>
          <a:prstGeom prst="rect">
            <a:avLst/>
          </a:prstGeom>
        </p:spPr>
        <p:txBody>
          <a:bodyPr/>
          <a:lstStyle>
            <a:lvl1pPr>
              <a:defRPr>
                <a:solidFill>
                  <a:schemeClr val="tx1"/>
                </a:solidFill>
              </a:defRPr>
            </a:lvl1pPr>
          </a:lstStyle>
          <a:p>
            <a:fld id="{58E20040-C938-D74C-B197-82A23B602361}" type="slidenum">
              <a:rPr lang="en-US" smtClean="0"/>
              <a:pPr/>
              <a:t>‹#›</a:t>
            </a:fld>
            <a:endParaRPr lang="en-US" dirty="0"/>
          </a:p>
        </p:txBody>
      </p:sp>
    </p:spTree>
    <p:extLst>
      <p:ext uri="{BB962C8B-B14F-4D97-AF65-F5344CB8AC3E}">
        <p14:creationId xmlns:p14="http://schemas.microsoft.com/office/powerpoint/2010/main" val="212783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078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401077-F6C5-6047-934C-D8AC6C113F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70A82E0-D05E-2A40-9155-FDBB663ACD87}"/>
              </a:ext>
            </a:extLst>
          </p:cNvPr>
          <p:cNvSpPr>
            <a:spLocks noGrp="1"/>
          </p:cNvSpPr>
          <p:nvPr>
            <p:ph type="body" idx="1"/>
          </p:nvPr>
        </p:nvSpPr>
        <p:spPr>
          <a:xfrm>
            <a:off x="838200" y="1825625"/>
            <a:ext cx="10515600" cy="41370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E1066C2-2AC4-B940-A831-7E2A7A5064F0}"/>
              </a:ext>
            </a:extLst>
          </p:cNvPr>
          <p:cNvSpPr>
            <a:spLocks noGrp="1"/>
          </p:cNvSpPr>
          <p:nvPr>
            <p:ph type="ftr" sz="quarter" idx="3"/>
          </p:nvPr>
        </p:nvSpPr>
        <p:spPr>
          <a:xfrm>
            <a:off x="6596270" y="6176963"/>
            <a:ext cx="4204252" cy="365125"/>
          </a:xfrm>
          <a:prstGeom prst="rect">
            <a:avLst/>
          </a:prstGeom>
        </p:spPr>
        <p:txBody>
          <a:bodyPr vert="horz" lIns="91440" tIns="45720" rIns="91440" bIns="45720" rtlCol="0" anchor="ctr"/>
          <a:lstStyle>
            <a:lvl1pPr algn="r">
              <a:defRPr sz="1200" i="1">
                <a:solidFill>
                  <a:schemeClr val="accent3"/>
                </a:solidFill>
              </a:defRPr>
            </a:lvl1pPr>
          </a:lstStyle>
          <a:p>
            <a:endParaRPr lang="en-US" dirty="0"/>
          </a:p>
        </p:txBody>
      </p:sp>
      <p:sp>
        <p:nvSpPr>
          <p:cNvPr id="6" name="Slide Number Placeholder 5">
            <a:extLst>
              <a:ext uri="{FF2B5EF4-FFF2-40B4-BE49-F238E27FC236}">
                <a16:creationId xmlns:a16="http://schemas.microsoft.com/office/drawing/2014/main" id="{C9543918-4085-EF4C-9452-24DBD2F6DC5B}"/>
              </a:ext>
            </a:extLst>
          </p:cNvPr>
          <p:cNvSpPr>
            <a:spLocks noGrp="1"/>
          </p:cNvSpPr>
          <p:nvPr>
            <p:ph type="sldNum" sz="quarter" idx="4"/>
          </p:nvPr>
        </p:nvSpPr>
        <p:spPr>
          <a:xfrm>
            <a:off x="11457432" y="6492240"/>
            <a:ext cx="629478" cy="365125"/>
          </a:xfrm>
          <a:prstGeom prst="rect">
            <a:avLst/>
          </a:prstGeom>
        </p:spPr>
        <p:txBody>
          <a:bodyPr vert="horz" lIns="91440" tIns="45720" rIns="91440" bIns="45720" rtlCol="0" anchor="ctr"/>
          <a:lstStyle>
            <a:lvl1pPr algn="r">
              <a:defRPr sz="1200">
                <a:solidFill>
                  <a:schemeClr val="accent3"/>
                </a:solidFill>
              </a:defRPr>
            </a:lvl1pPr>
          </a:lstStyle>
          <a:p>
            <a:fld id="{58E20040-C938-D74C-B197-82A23B602361}" type="slidenum">
              <a:rPr lang="en-US" smtClean="0"/>
              <a:pPr/>
              <a:t>‹#›</a:t>
            </a:fld>
            <a:endParaRPr lang="en-US" dirty="0"/>
          </a:p>
        </p:txBody>
      </p:sp>
    </p:spTree>
    <p:extLst>
      <p:ext uri="{BB962C8B-B14F-4D97-AF65-F5344CB8AC3E}">
        <p14:creationId xmlns:p14="http://schemas.microsoft.com/office/powerpoint/2010/main" val="27011466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66" r:id="rId5"/>
    <p:sldLayoutId id="2147483665" r:id="rId6"/>
    <p:sldLayoutId id="2147483667" r:id="rId7"/>
  </p:sldLayoutIdLst>
  <p:hf hdr="0" ftr="0" dt="0"/>
  <p:txStyles>
    <p:title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373A36"/>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373A36"/>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373A36"/>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373A36"/>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373A3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ampp.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mailto:QPInfo@ampp.org" TargetMode="External"/><Relationship Id="rId4" Type="http://schemas.openxmlformats.org/officeDocument/2006/relationships/hyperlink" Target="mailto:dave.evans@ampp.or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BC1F-9A4F-C845-8071-9EA25D810339}"/>
              </a:ext>
            </a:extLst>
          </p:cNvPr>
          <p:cNvSpPr>
            <a:spLocks noGrp="1"/>
          </p:cNvSpPr>
          <p:nvPr>
            <p:ph type="ctrTitle"/>
          </p:nvPr>
        </p:nvSpPr>
        <p:spPr>
          <a:xfrm>
            <a:off x="653142" y="638828"/>
            <a:ext cx="6985908" cy="3793110"/>
          </a:xfrm>
        </p:spPr>
        <p:txBody>
          <a:bodyPr>
            <a:normAutofit fontScale="90000"/>
          </a:bodyPr>
          <a:lstStyle/>
          <a:p>
            <a:r>
              <a:rPr lang="en-US" dirty="0">
                <a:latin typeface="Nunito Sans"/>
              </a:rPr>
              <a:t>NSRP</a:t>
            </a:r>
            <a:br>
              <a:rPr lang="en-US" dirty="0">
                <a:latin typeface="Nunito Sans"/>
              </a:rPr>
            </a:br>
            <a:r>
              <a:rPr lang="en-US" dirty="0">
                <a:latin typeface="Nunito Sans"/>
              </a:rPr>
              <a:t>SP&amp;C Panel</a:t>
            </a:r>
            <a:br>
              <a:rPr lang="en-US" dirty="0">
                <a:latin typeface="Nunito Sans"/>
              </a:rPr>
            </a:br>
            <a:r>
              <a:rPr lang="en-US" sz="3600" dirty="0">
                <a:latin typeface="Nunito Sans"/>
              </a:rPr>
              <a:t>30 March 2023</a:t>
            </a:r>
            <a:br>
              <a:rPr lang="en-US" sz="3600" dirty="0">
                <a:latin typeface="Nunito Sans"/>
              </a:rPr>
            </a:br>
            <a:r>
              <a:rPr lang="en-US" sz="3600" dirty="0">
                <a:latin typeface="Nunito Sans"/>
              </a:rPr>
              <a:t>Charleston SC</a:t>
            </a:r>
            <a:br>
              <a:rPr lang="en-US" dirty="0">
                <a:latin typeface="Nunito Sans"/>
              </a:rPr>
            </a:br>
            <a:endParaRPr lang="en-US" dirty="0">
              <a:latin typeface="Nunito Sans"/>
            </a:endParaRPr>
          </a:p>
        </p:txBody>
      </p:sp>
      <p:sp>
        <p:nvSpPr>
          <p:cNvPr id="3" name="Subtitle 2">
            <a:extLst>
              <a:ext uri="{FF2B5EF4-FFF2-40B4-BE49-F238E27FC236}">
                <a16:creationId xmlns:a16="http://schemas.microsoft.com/office/drawing/2014/main" id="{AE026751-D5A3-0C44-AA5D-B1139D35864A}"/>
              </a:ext>
            </a:extLst>
          </p:cNvPr>
          <p:cNvSpPr>
            <a:spLocks noGrp="1"/>
          </p:cNvSpPr>
          <p:nvPr>
            <p:ph type="subTitle" idx="1"/>
          </p:nvPr>
        </p:nvSpPr>
        <p:spPr>
          <a:xfrm>
            <a:off x="653142" y="4524012"/>
            <a:ext cx="8393876" cy="472051"/>
          </a:xfrm>
        </p:spPr>
        <p:txBody>
          <a:bodyPr>
            <a:noAutofit/>
          </a:bodyPr>
          <a:lstStyle/>
          <a:p>
            <a:r>
              <a:rPr lang="en-US" sz="1800" b="1" i="0"/>
              <a:t>Dave Evans</a:t>
            </a:r>
            <a:r>
              <a:rPr lang="en-US" sz="1800" i="0"/>
              <a:t> - </a:t>
            </a:r>
            <a:r>
              <a:rPr lang="en-US" sz="1800"/>
              <a:t>Director, QP &amp; Coatings Credentialing | Business Development</a:t>
            </a:r>
            <a:endParaRPr lang="en-US" sz="1800" dirty="0"/>
          </a:p>
        </p:txBody>
      </p:sp>
    </p:spTree>
    <p:extLst>
      <p:ext uri="{BB962C8B-B14F-4D97-AF65-F5344CB8AC3E}">
        <p14:creationId xmlns:p14="http://schemas.microsoft.com/office/powerpoint/2010/main" val="3340422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2FA0-B74F-45B7-E249-46D5A81B4FE1}"/>
              </a:ext>
            </a:extLst>
          </p:cNvPr>
          <p:cNvSpPr>
            <a:spLocks noGrp="1"/>
          </p:cNvSpPr>
          <p:nvPr>
            <p:ph type="title"/>
          </p:nvPr>
        </p:nvSpPr>
        <p:spPr>
          <a:xfrm>
            <a:off x="556846" y="306558"/>
            <a:ext cx="10515600" cy="1325563"/>
          </a:xfrm>
        </p:spPr>
        <p:txBody>
          <a:bodyPr/>
          <a:lstStyle/>
          <a:p>
            <a:r>
              <a:rPr lang="en-US" dirty="0"/>
              <a:t>Protective Coating Specialist (PCS)</a:t>
            </a:r>
          </a:p>
        </p:txBody>
      </p:sp>
      <p:sp>
        <p:nvSpPr>
          <p:cNvPr id="3" name="Content Placeholder 2">
            <a:extLst>
              <a:ext uri="{FF2B5EF4-FFF2-40B4-BE49-F238E27FC236}">
                <a16:creationId xmlns:a16="http://schemas.microsoft.com/office/drawing/2014/main" id="{617D8BDF-2E42-4349-7CB4-54C69A7D73FD}"/>
              </a:ext>
            </a:extLst>
          </p:cNvPr>
          <p:cNvSpPr>
            <a:spLocks noGrp="1"/>
          </p:cNvSpPr>
          <p:nvPr>
            <p:ph idx="1"/>
          </p:nvPr>
        </p:nvSpPr>
        <p:spPr>
          <a:xfrm>
            <a:off x="556846" y="1825625"/>
            <a:ext cx="10796954" cy="4098925"/>
          </a:xfrm>
        </p:spPr>
        <p:txBody>
          <a:bodyPr/>
          <a:lstStyle/>
          <a:p>
            <a:pPr marL="457200" lvl="1" indent="0">
              <a:buNone/>
            </a:pPr>
            <a:r>
              <a:rPr lang="en-US" sz="2800" b="1" dirty="0"/>
              <a:t>Legacy NACE and SSPC PCS certifications</a:t>
            </a:r>
          </a:p>
          <a:p>
            <a:pPr lvl="2">
              <a:lnSpc>
                <a:spcPct val="150000"/>
              </a:lnSpc>
            </a:pPr>
            <a:r>
              <a:rPr lang="en-US" sz="2800" dirty="0"/>
              <a:t>For now, both will remain as standalone certifications*</a:t>
            </a:r>
          </a:p>
          <a:p>
            <a:pPr lvl="2">
              <a:lnSpc>
                <a:spcPct val="150000"/>
              </a:lnSpc>
            </a:pPr>
            <a:r>
              <a:rPr lang="en-US" sz="2800" dirty="0"/>
              <a:t>Educational and testing materials currently being rewritten</a:t>
            </a:r>
          </a:p>
          <a:p>
            <a:pPr lvl="2"/>
            <a:r>
              <a:rPr lang="en-US" sz="2800" dirty="0"/>
              <a:t>Will be combined into one AMPP PCS certification when rewrite has been completed.</a:t>
            </a:r>
          </a:p>
          <a:p>
            <a:pPr marL="914400" lvl="2" indent="0">
              <a:buNone/>
            </a:pPr>
            <a:endParaRPr lang="en-US" sz="2800" dirty="0"/>
          </a:p>
          <a:p>
            <a:pPr marL="914400" lvl="2" indent="0">
              <a:buNone/>
            </a:pPr>
            <a:r>
              <a:rPr lang="en-US" sz="2800" dirty="0"/>
              <a:t>*</a:t>
            </a:r>
            <a:r>
              <a:rPr lang="en-US" sz="1400" dirty="0"/>
              <a:t>Under Certification Committee Review</a:t>
            </a:r>
          </a:p>
        </p:txBody>
      </p:sp>
      <p:sp>
        <p:nvSpPr>
          <p:cNvPr id="4" name="Slide Number Placeholder 3">
            <a:extLst>
              <a:ext uri="{FF2B5EF4-FFF2-40B4-BE49-F238E27FC236}">
                <a16:creationId xmlns:a16="http://schemas.microsoft.com/office/drawing/2014/main" id="{8410E2C6-C28F-C449-DCE6-09F4F26DB42E}"/>
              </a:ext>
            </a:extLst>
          </p:cNvPr>
          <p:cNvSpPr>
            <a:spLocks noGrp="1"/>
          </p:cNvSpPr>
          <p:nvPr>
            <p:ph type="sldNum" sz="quarter" idx="12"/>
          </p:nvPr>
        </p:nvSpPr>
        <p:spPr/>
        <p:txBody>
          <a:bodyPr/>
          <a:lstStyle/>
          <a:p>
            <a:fld id="{58E20040-C938-D74C-B197-82A23B602361}" type="slidenum">
              <a:rPr lang="en-US" smtClean="0"/>
              <a:pPr/>
              <a:t>10</a:t>
            </a:fld>
            <a:endParaRPr lang="en-US" dirty="0"/>
          </a:p>
        </p:txBody>
      </p:sp>
      <p:sp>
        <p:nvSpPr>
          <p:cNvPr id="5" name="Footer Placeholder 1">
            <a:extLst>
              <a:ext uri="{FF2B5EF4-FFF2-40B4-BE49-F238E27FC236}">
                <a16:creationId xmlns:a16="http://schemas.microsoft.com/office/drawing/2014/main" id="{71B52C55-0743-5120-8E62-4EA0470C804A}"/>
              </a:ext>
            </a:extLst>
          </p:cNvPr>
          <p:cNvSpPr>
            <a:spLocks noGrp="1"/>
          </p:cNvSpPr>
          <p:nvPr>
            <p:ph type="ftr" sz="quarter" idx="11"/>
          </p:nvPr>
        </p:nvSpPr>
        <p:spPr>
          <a:xfrm>
            <a:off x="6672607" y="6311558"/>
            <a:ext cx="4517809" cy="365125"/>
          </a:xfrm>
        </p:spPr>
        <p:txBody>
          <a:bodyPr/>
          <a:lstStyle/>
          <a:p>
            <a:r>
              <a:rPr lang="en-US" dirty="0"/>
              <a:t>The Global Leaders in Materials Protection and Performance</a:t>
            </a:r>
          </a:p>
        </p:txBody>
      </p:sp>
    </p:spTree>
    <p:extLst>
      <p:ext uri="{BB962C8B-B14F-4D97-AF65-F5344CB8AC3E}">
        <p14:creationId xmlns:p14="http://schemas.microsoft.com/office/powerpoint/2010/main" val="93009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73A3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C334-F63A-D948-94FC-E8972120215A}"/>
              </a:ext>
            </a:extLst>
          </p:cNvPr>
          <p:cNvSpPr>
            <a:spLocks noGrp="1"/>
          </p:cNvSpPr>
          <p:nvPr>
            <p:ph type="title"/>
          </p:nvPr>
        </p:nvSpPr>
        <p:spPr>
          <a:xfrm>
            <a:off x="831850" y="2862262"/>
            <a:ext cx="9780732" cy="1133475"/>
          </a:xfrm>
        </p:spPr>
        <p:txBody>
          <a:bodyPr>
            <a:normAutofit fontScale="90000"/>
          </a:bodyPr>
          <a:lstStyle/>
          <a:p>
            <a:r>
              <a:rPr lang="en-US" dirty="0"/>
              <a:t>Education and Training</a:t>
            </a:r>
          </a:p>
        </p:txBody>
      </p:sp>
      <p:sp>
        <p:nvSpPr>
          <p:cNvPr id="3" name="Slide Number Placeholder 2">
            <a:extLst>
              <a:ext uri="{FF2B5EF4-FFF2-40B4-BE49-F238E27FC236}">
                <a16:creationId xmlns:a16="http://schemas.microsoft.com/office/drawing/2014/main" id="{B5F6069D-ED4C-0246-AB8F-86B9E4E0FBF2}"/>
              </a:ext>
            </a:extLst>
          </p:cNvPr>
          <p:cNvSpPr>
            <a:spLocks noGrp="1"/>
          </p:cNvSpPr>
          <p:nvPr>
            <p:ph type="sldNum" sz="quarter" idx="12"/>
          </p:nvPr>
        </p:nvSpPr>
        <p:spPr/>
        <p:txBody>
          <a:bodyPr/>
          <a:lstStyle/>
          <a:p>
            <a:fld id="{58E20040-C938-D74C-B197-82A23B602361}" type="slidenum">
              <a:rPr lang="en-US" smtClean="0"/>
              <a:pPr/>
              <a:t>11</a:t>
            </a:fld>
            <a:endParaRPr lang="en-US" dirty="0"/>
          </a:p>
        </p:txBody>
      </p:sp>
      <p:sp>
        <p:nvSpPr>
          <p:cNvPr id="4" name="TextBox 3">
            <a:extLst>
              <a:ext uri="{FF2B5EF4-FFF2-40B4-BE49-F238E27FC236}">
                <a16:creationId xmlns:a16="http://schemas.microsoft.com/office/drawing/2014/main" id="{FB685FBE-1030-C4C8-9340-F66AE6E82D4B}"/>
              </a:ext>
            </a:extLst>
          </p:cNvPr>
          <p:cNvSpPr txBox="1"/>
          <p:nvPr/>
        </p:nvSpPr>
        <p:spPr>
          <a:xfrm>
            <a:off x="6943725" y="4471988"/>
            <a:ext cx="3800475" cy="584775"/>
          </a:xfrm>
          <a:prstGeom prst="rect">
            <a:avLst/>
          </a:prstGeom>
          <a:noFill/>
        </p:spPr>
        <p:txBody>
          <a:bodyPr wrap="square" rtlCol="0">
            <a:spAutoFit/>
          </a:bodyPr>
          <a:lstStyle/>
          <a:p>
            <a:r>
              <a:rPr lang="en-US" sz="3200" b="1" i="1" dirty="0">
                <a:solidFill>
                  <a:schemeClr val="bg1"/>
                </a:solidFill>
              </a:rPr>
              <a:t>What’s New!</a:t>
            </a:r>
          </a:p>
        </p:txBody>
      </p:sp>
    </p:spTree>
    <p:extLst>
      <p:ext uri="{BB962C8B-B14F-4D97-AF65-F5344CB8AC3E}">
        <p14:creationId xmlns:p14="http://schemas.microsoft.com/office/powerpoint/2010/main" val="131109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5BDDDA-3DA4-419B-8084-CCC0E20C0BA7}"/>
              </a:ext>
            </a:extLst>
          </p:cNvPr>
          <p:cNvSpPr>
            <a:spLocks noGrp="1"/>
          </p:cNvSpPr>
          <p:nvPr>
            <p:ph type="sldNum" sz="quarter" idx="12"/>
          </p:nvPr>
        </p:nvSpPr>
        <p:spPr/>
        <p:txBody>
          <a:bodyPr/>
          <a:lstStyle/>
          <a:p>
            <a:fld id="{58E20040-C938-D74C-B197-82A23B602361}" type="slidenum">
              <a:rPr lang="en-US" smtClean="0"/>
              <a:pPr/>
              <a:t>12</a:t>
            </a:fld>
            <a:endParaRPr lang="en-US" dirty="0"/>
          </a:p>
        </p:txBody>
      </p:sp>
      <p:sp>
        <p:nvSpPr>
          <p:cNvPr id="6" name="Title 3">
            <a:extLst>
              <a:ext uri="{FF2B5EF4-FFF2-40B4-BE49-F238E27FC236}">
                <a16:creationId xmlns:a16="http://schemas.microsoft.com/office/drawing/2014/main" id="{7A735EA9-4324-41E2-AF23-8E77572F6A01}"/>
              </a:ext>
            </a:extLst>
          </p:cNvPr>
          <p:cNvSpPr txBox="1">
            <a:spLocks/>
          </p:cNvSpPr>
          <p:nvPr/>
        </p:nvSpPr>
        <p:spPr>
          <a:xfrm>
            <a:off x="136416" y="-213609"/>
            <a:ext cx="10515600" cy="1709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F0000"/>
                </a:solidFill>
                <a:latin typeface="+mj-lt"/>
                <a:ea typeface="+mj-ea"/>
                <a:cs typeface="+mj-cs"/>
              </a:defRPr>
            </a:lvl1pPr>
          </a:lstStyle>
          <a:p>
            <a:pPr>
              <a:spcAft>
                <a:spcPts val="600"/>
              </a:spcAft>
            </a:pPr>
            <a:r>
              <a:rPr lang="en-US" sz="3600" b="1" kern="1200" dirty="0">
                <a:latin typeface="+mj-lt"/>
                <a:ea typeface="+mj-ea"/>
                <a:cs typeface="+mj-cs"/>
              </a:rPr>
              <a:t>Education Programs - Brand New Look &amp; Feel</a:t>
            </a:r>
          </a:p>
        </p:txBody>
      </p:sp>
      <p:pic>
        <p:nvPicPr>
          <p:cNvPr id="10" name="Picture 2">
            <a:extLst>
              <a:ext uri="{FF2B5EF4-FFF2-40B4-BE49-F238E27FC236}">
                <a16:creationId xmlns:a16="http://schemas.microsoft.com/office/drawing/2014/main" id="{F213924B-9E7A-44E5-8A0A-9F8AD62F28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3385" y="1321816"/>
            <a:ext cx="6822404" cy="48691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976A4BE-488A-4CD0-A1FF-450CD56902BC}"/>
              </a:ext>
            </a:extLst>
          </p:cNvPr>
          <p:cNvSpPr txBox="1"/>
          <p:nvPr/>
        </p:nvSpPr>
        <p:spPr>
          <a:xfrm>
            <a:off x="7314510" y="2092116"/>
            <a:ext cx="4673920" cy="3170099"/>
          </a:xfrm>
          <a:prstGeom prst="rect">
            <a:avLst/>
          </a:prstGeom>
          <a:noFill/>
        </p:spPr>
        <p:txBody>
          <a:bodyPr wrap="square" rtlCol="0">
            <a:spAutoFit/>
          </a:bodyPr>
          <a:lstStyle/>
          <a:p>
            <a:pPr marL="285750" indent="-285750">
              <a:spcAft>
                <a:spcPts val="1800"/>
              </a:spcAft>
              <a:buClr>
                <a:srgbClr val="0070C0"/>
              </a:buClr>
              <a:buFont typeface="Wingdings" panose="05000000000000000000" pitchFamily="2" charset="2"/>
              <a:buChar char="ü"/>
            </a:pPr>
            <a:r>
              <a:rPr lang="en-US" sz="2000" dirty="0"/>
              <a:t>Student manual features a workbook format with:</a:t>
            </a:r>
          </a:p>
          <a:p>
            <a:pPr marL="800100" lvl="1" indent="-342900">
              <a:spcAft>
                <a:spcPts val="1800"/>
              </a:spcAft>
              <a:buFont typeface="Arial" panose="020B0604020202020204" pitchFamily="34" charset="0"/>
              <a:buChar char="•"/>
            </a:pPr>
            <a:r>
              <a:rPr lang="en-US" sz="2000" dirty="0"/>
              <a:t>Lined areas for note-taking</a:t>
            </a:r>
          </a:p>
          <a:p>
            <a:pPr marL="800100" lvl="1" indent="-342900">
              <a:spcAft>
                <a:spcPts val="1800"/>
              </a:spcAft>
              <a:buFont typeface="Arial" panose="020B0604020202020204" pitchFamily="34" charset="0"/>
              <a:buChar char="•"/>
            </a:pPr>
            <a:r>
              <a:rPr lang="en-US" sz="2000" dirty="0"/>
              <a:t>Slides integrated into the textbook</a:t>
            </a:r>
          </a:p>
          <a:p>
            <a:pPr marL="800100" lvl="1" indent="-342900">
              <a:spcAft>
                <a:spcPts val="1800"/>
              </a:spcAft>
              <a:buFont typeface="Arial" panose="020B0604020202020204" pitchFamily="34" charset="0"/>
              <a:buChar char="•"/>
            </a:pPr>
            <a:r>
              <a:rPr lang="en-US" sz="2000" dirty="0"/>
              <a:t>Full color slides and photos</a:t>
            </a:r>
          </a:p>
          <a:p>
            <a:pPr marL="800100" lvl="1" indent="-342900">
              <a:spcAft>
                <a:spcPts val="1800"/>
              </a:spcAft>
              <a:buFont typeface="Arial" panose="020B0604020202020204" pitchFamily="34" charset="0"/>
              <a:buChar char="•"/>
            </a:pPr>
            <a:r>
              <a:rPr lang="en-US" sz="2000" dirty="0"/>
              <a:t>Larger graphics</a:t>
            </a:r>
          </a:p>
        </p:txBody>
      </p:sp>
    </p:spTree>
    <p:extLst>
      <p:ext uri="{BB962C8B-B14F-4D97-AF65-F5344CB8AC3E}">
        <p14:creationId xmlns:p14="http://schemas.microsoft.com/office/powerpoint/2010/main" val="313702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C024-812D-156B-8C50-8CE5C736EA07}"/>
              </a:ext>
            </a:extLst>
          </p:cNvPr>
          <p:cNvSpPr>
            <a:spLocks noGrp="1"/>
          </p:cNvSpPr>
          <p:nvPr>
            <p:ph type="title"/>
          </p:nvPr>
        </p:nvSpPr>
        <p:spPr/>
        <p:txBody>
          <a:bodyPr/>
          <a:lstStyle/>
          <a:p>
            <a:r>
              <a:rPr lang="en-US" dirty="0"/>
              <a:t>Courses - Updates and Rewrites</a:t>
            </a:r>
          </a:p>
        </p:txBody>
      </p:sp>
      <p:sp>
        <p:nvSpPr>
          <p:cNvPr id="3" name="Content Placeholder 2">
            <a:extLst>
              <a:ext uri="{FF2B5EF4-FFF2-40B4-BE49-F238E27FC236}">
                <a16:creationId xmlns:a16="http://schemas.microsoft.com/office/drawing/2014/main" id="{8840ECC1-B7B7-BB31-BB7A-4E7296DB33C4}"/>
              </a:ext>
            </a:extLst>
          </p:cNvPr>
          <p:cNvSpPr>
            <a:spLocks noGrp="1"/>
          </p:cNvSpPr>
          <p:nvPr>
            <p:ph idx="1"/>
          </p:nvPr>
        </p:nvSpPr>
        <p:spPr>
          <a:xfrm>
            <a:off x="1592802" y="1822450"/>
            <a:ext cx="8270289" cy="4098925"/>
          </a:xfrm>
        </p:spPr>
        <p:txBody>
          <a:bodyPr/>
          <a:lstStyle/>
          <a:p>
            <a:pPr marL="0" indent="0">
              <a:buNone/>
            </a:pPr>
            <a:r>
              <a:rPr lang="en-US" b="1" dirty="0"/>
              <a:t>CIP-1		</a:t>
            </a:r>
            <a:r>
              <a:rPr lang="en-US" dirty="0"/>
              <a:t>Coating Inspection</a:t>
            </a:r>
          </a:p>
          <a:p>
            <a:pPr marL="0" indent="0">
              <a:buNone/>
            </a:pPr>
            <a:r>
              <a:rPr lang="en-US" b="1" dirty="0"/>
              <a:t>C3</a:t>
            </a:r>
            <a:r>
              <a:rPr lang="en-US" dirty="0"/>
              <a:t> 		Lead Paint Removal</a:t>
            </a:r>
          </a:p>
          <a:p>
            <a:pPr marL="0" indent="0">
              <a:buNone/>
            </a:pPr>
            <a:r>
              <a:rPr lang="en-US" b="1" dirty="0"/>
              <a:t>C5</a:t>
            </a:r>
            <a:r>
              <a:rPr lang="en-US" dirty="0"/>
              <a:t> 		Lead Paint Removal Refresher</a:t>
            </a:r>
          </a:p>
          <a:p>
            <a:pPr marL="0" indent="0">
              <a:buNone/>
            </a:pPr>
            <a:r>
              <a:rPr lang="en-US" b="1" dirty="0"/>
              <a:t>C7</a:t>
            </a:r>
            <a:r>
              <a:rPr lang="en-US" dirty="0"/>
              <a:t> 		Abrasive Blaster Certification</a:t>
            </a:r>
          </a:p>
          <a:p>
            <a:pPr marL="0" indent="0">
              <a:buNone/>
            </a:pPr>
            <a:r>
              <a:rPr lang="en-US" b="1" dirty="0"/>
              <a:t>C12 </a:t>
            </a:r>
            <a:r>
              <a:rPr lang="en-US" dirty="0"/>
              <a:t> 		Spray Application Certification</a:t>
            </a:r>
          </a:p>
          <a:p>
            <a:pPr marL="0" indent="0">
              <a:buNone/>
            </a:pPr>
            <a:r>
              <a:rPr lang="en-US" b="1" dirty="0"/>
              <a:t>C13 </a:t>
            </a:r>
            <a:r>
              <a:rPr lang="en-US" dirty="0"/>
              <a:t> 		Waterjetting Program</a:t>
            </a:r>
          </a:p>
        </p:txBody>
      </p:sp>
      <p:sp>
        <p:nvSpPr>
          <p:cNvPr id="4" name="Slide Number Placeholder 3">
            <a:extLst>
              <a:ext uri="{FF2B5EF4-FFF2-40B4-BE49-F238E27FC236}">
                <a16:creationId xmlns:a16="http://schemas.microsoft.com/office/drawing/2014/main" id="{7FD37A4A-A9EC-F14C-A332-E47D47BDA58D}"/>
              </a:ext>
            </a:extLst>
          </p:cNvPr>
          <p:cNvSpPr>
            <a:spLocks noGrp="1"/>
          </p:cNvSpPr>
          <p:nvPr>
            <p:ph type="sldNum" sz="quarter" idx="12"/>
          </p:nvPr>
        </p:nvSpPr>
        <p:spPr/>
        <p:txBody>
          <a:bodyPr/>
          <a:lstStyle/>
          <a:p>
            <a:fld id="{58E20040-C938-D74C-B197-82A23B602361}" type="slidenum">
              <a:rPr lang="en-US" smtClean="0"/>
              <a:pPr/>
              <a:t>13</a:t>
            </a:fld>
            <a:endParaRPr lang="en-US" dirty="0"/>
          </a:p>
        </p:txBody>
      </p:sp>
    </p:spTree>
    <p:extLst>
      <p:ext uri="{BB962C8B-B14F-4D97-AF65-F5344CB8AC3E}">
        <p14:creationId xmlns:p14="http://schemas.microsoft.com/office/powerpoint/2010/main" val="146169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C334-F63A-D948-94FC-E8972120215A}"/>
              </a:ext>
            </a:extLst>
          </p:cNvPr>
          <p:cNvSpPr>
            <a:spLocks noGrp="1"/>
          </p:cNvSpPr>
          <p:nvPr>
            <p:ph type="title"/>
          </p:nvPr>
        </p:nvSpPr>
        <p:spPr>
          <a:xfrm>
            <a:off x="831850" y="2862262"/>
            <a:ext cx="8083550" cy="1133475"/>
          </a:xfrm>
        </p:spPr>
        <p:txBody>
          <a:bodyPr>
            <a:normAutofit fontScale="90000"/>
          </a:bodyPr>
          <a:lstStyle/>
          <a:p>
            <a:r>
              <a:rPr lang="en-US" dirty="0">
                <a:solidFill>
                  <a:schemeClr val="bg1"/>
                </a:solidFill>
              </a:rPr>
              <a:t>AMPP Standards Overview</a:t>
            </a:r>
          </a:p>
        </p:txBody>
      </p:sp>
      <p:sp>
        <p:nvSpPr>
          <p:cNvPr id="3" name="Slide Number Placeholder 2">
            <a:extLst>
              <a:ext uri="{FF2B5EF4-FFF2-40B4-BE49-F238E27FC236}">
                <a16:creationId xmlns:a16="http://schemas.microsoft.com/office/drawing/2014/main" id="{B5F6069D-ED4C-0246-AB8F-86B9E4E0FBF2}"/>
              </a:ext>
            </a:extLst>
          </p:cNvPr>
          <p:cNvSpPr>
            <a:spLocks noGrp="1"/>
          </p:cNvSpPr>
          <p:nvPr>
            <p:ph type="sldNum" sz="quarter" idx="12"/>
          </p:nvPr>
        </p:nvSpPr>
        <p:spPr/>
        <p:txBody>
          <a:bodyPr/>
          <a:lstStyle/>
          <a:p>
            <a:fld id="{58E20040-C938-D74C-B197-82A23B602361}" type="slidenum">
              <a:rPr lang="en-US" smtClean="0"/>
              <a:pPr/>
              <a:t>14</a:t>
            </a:fld>
            <a:endParaRPr lang="en-US" dirty="0"/>
          </a:p>
        </p:txBody>
      </p:sp>
    </p:spTree>
    <p:extLst>
      <p:ext uri="{BB962C8B-B14F-4D97-AF65-F5344CB8AC3E}">
        <p14:creationId xmlns:p14="http://schemas.microsoft.com/office/powerpoint/2010/main" val="175399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F76FD13-8A98-48C6-8E35-9191B189076F}"/>
              </a:ext>
            </a:extLst>
          </p:cNvPr>
          <p:cNvSpPr>
            <a:spLocks noGrp="1"/>
          </p:cNvSpPr>
          <p:nvPr>
            <p:ph type="title"/>
          </p:nvPr>
        </p:nvSpPr>
        <p:spPr>
          <a:xfrm>
            <a:off x="736600" y="209504"/>
            <a:ext cx="10515600" cy="1325563"/>
          </a:xfrm>
        </p:spPr>
        <p:txBody>
          <a:bodyPr>
            <a:normAutofit/>
          </a:bodyPr>
          <a:lstStyle/>
          <a:p>
            <a:r>
              <a:rPr lang="en-US" dirty="0"/>
              <a:t>Current State of the Program</a:t>
            </a:r>
            <a:br>
              <a:rPr lang="en-US" dirty="0"/>
            </a:br>
            <a:endParaRPr lang="en-US" dirty="0"/>
          </a:p>
        </p:txBody>
      </p:sp>
      <p:graphicFrame>
        <p:nvGraphicFramePr>
          <p:cNvPr id="6" name="Table 6">
            <a:extLst>
              <a:ext uri="{FF2B5EF4-FFF2-40B4-BE49-F238E27FC236}">
                <a16:creationId xmlns:a16="http://schemas.microsoft.com/office/drawing/2014/main" id="{DDA65649-0216-4CDC-A88E-F5BADDA8C69D}"/>
              </a:ext>
            </a:extLst>
          </p:cNvPr>
          <p:cNvGraphicFramePr>
            <a:graphicFrameLocks noGrp="1"/>
          </p:cNvGraphicFramePr>
          <p:nvPr>
            <p:ph idx="1"/>
          </p:nvPr>
        </p:nvGraphicFramePr>
        <p:xfrm>
          <a:off x="736600" y="1104106"/>
          <a:ext cx="10934700" cy="4881608"/>
        </p:xfrm>
        <a:graphic>
          <a:graphicData uri="http://schemas.openxmlformats.org/drawingml/2006/table">
            <a:tbl>
              <a:tblPr firstRow="1" bandRow="1">
                <a:tableStyleId>{5C22544A-7EE6-4342-B048-85BDC9FD1C3A}</a:tableStyleId>
              </a:tblPr>
              <a:tblGrid>
                <a:gridCol w="10934700">
                  <a:extLst>
                    <a:ext uri="{9D8B030D-6E8A-4147-A177-3AD203B41FA5}">
                      <a16:colId xmlns:a16="http://schemas.microsoft.com/office/drawing/2014/main" val="2365391085"/>
                    </a:ext>
                  </a:extLst>
                </a:gridCol>
              </a:tblGrid>
              <a:tr h="640080">
                <a:tc>
                  <a:txBody>
                    <a:bodyPr/>
                    <a:lstStyle/>
                    <a:p>
                      <a:pPr algn="ctr"/>
                      <a:r>
                        <a:rPr lang="en-US" sz="2400" dirty="0"/>
                        <a:t>AMPP Standards Program</a:t>
                      </a:r>
                      <a:endParaRPr lang="en-US" sz="2400" b="1" dirty="0"/>
                    </a:p>
                  </a:txBody>
                  <a:tcPr anchor="ctr"/>
                </a:tc>
                <a:extLst>
                  <a:ext uri="{0D108BD9-81ED-4DB2-BD59-A6C34878D82A}">
                    <a16:rowId xmlns:a16="http://schemas.microsoft.com/office/drawing/2014/main" val="1436633980"/>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Governed by Standards Program Committee (SPC)</a:t>
                      </a:r>
                    </a:p>
                  </a:txBody>
                  <a:tcPr/>
                </a:tc>
                <a:extLst>
                  <a:ext uri="{0D108BD9-81ED-4DB2-BD59-A6C34878D82A}">
                    <a16:rowId xmlns:a16="http://schemas.microsoft.com/office/drawing/2014/main" val="3509060961"/>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25 Standards Committees (SC)</a:t>
                      </a:r>
                      <a:endParaRPr lang="en-US" sz="1800" b="1" dirty="0"/>
                    </a:p>
                  </a:txBody>
                  <a:tcPr/>
                </a:tc>
                <a:extLst>
                  <a:ext uri="{0D108BD9-81ED-4DB2-BD59-A6C34878D82A}">
                    <a16:rowId xmlns:a16="http://schemas.microsoft.com/office/drawing/2014/main" val="1011982736"/>
                  </a:ext>
                </a:extLst>
              </a:tr>
              <a:tr h="583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SPC has 15 voting members/Each SC has a Chair/Vice Chair</a:t>
                      </a:r>
                      <a:endParaRPr lang="en-US" sz="1800" b="0" dirty="0"/>
                    </a:p>
                  </a:txBody>
                  <a:tcPr/>
                </a:tc>
                <a:extLst>
                  <a:ext uri="{0D108BD9-81ED-4DB2-BD59-A6C34878D82A}">
                    <a16:rowId xmlns:a16="http://schemas.microsoft.com/office/drawing/2014/main" val="282103808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Document Project Managers are approved by the SC Chairs and lead standards development within SCs</a:t>
                      </a:r>
                      <a:endParaRPr lang="en-US" sz="1800" b="1" dirty="0"/>
                    </a:p>
                  </a:txBody>
                  <a:tcPr/>
                </a:tc>
                <a:extLst>
                  <a:ext uri="{0D108BD9-81ED-4DB2-BD59-A6C34878D82A}">
                    <a16:rowId xmlns:a16="http://schemas.microsoft.com/office/drawing/2014/main" val="1795683570"/>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Standards Committee Chair approves initiation of new standards within their Standards Committee (SC)</a:t>
                      </a:r>
                      <a:endParaRPr lang="en-US" sz="1800" b="1" dirty="0"/>
                    </a:p>
                  </a:txBody>
                  <a:tcPr/>
                </a:tc>
                <a:extLst>
                  <a:ext uri="{0D108BD9-81ED-4DB2-BD59-A6C34878D82A}">
                    <a16:rowId xmlns:a16="http://schemas.microsoft.com/office/drawing/2014/main" val="3102291118"/>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SC serves as voting entity for all standards within SC jurisdiction</a:t>
                      </a:r>
                      <a:endParaRPr lang="en-US" sz="1800" b="1" dirty="0"/>
                    </a:p>
                  </a:txBody>
                  <a:tcPr/>
                </a:tc>
                <a:extLst>
                  <a:ext uri="{0D108BD9-81ED-4DB2-BD59-A6C34878D82A}">
                    <a16:rowId xmlns:a16="http://schemas.microsoft.com/office/drawing/2014/main" val="3399626340"/>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3 interest classifications (user, producer, general interest)</a:t>
                      </a:r>
                      <a:endParaRPr lang="en-US" sz="1800" b="1" dirty="0"/>
                    </a:p>
                  </a:txBody>
                  <a:tcPr/>
                </a:tc>
                <a:extLst>
                  <a:ext uri="{0D108BD9-81ED-4DB2-BD59-A6C34878D82A}">
                    <a16:rowId xmlns:a16="http://schemas.microsoft.com/office/drawing/2014/main" val="1858812117"/>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AMPP membership optional – Nonmembers are all welcome to participate!</a:t>
                      </a:r>
                      <a:endParaRPr lang="en-US" sz="1800" b="1" dirty="0"/>
                    </a:p>
                  </a:txBody>
                  <a:tcPr/>
                </a:tc>
                <a:extLst>
                  <a:ext uri="{0D108BD9-81ED-4DB2-BD59-A6C34878D82A}">
                    <a16:rowId xmlns:a16="http://schemas.microsoft.com/office/drawing/2014/main" val="408459209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Participation as either Observer or Voting Member</a:t>
                      </a:r>
                      <a:endParaRPr lang="en-US" b="1" dirty="0"/>
                    </a:p>
                  </a:txBody>
                  <a:tcPr/>
                </a:tc>
                <a:extLst>
                  <a:ext uri="{0D108BD9-81ED-4DB2-BD59-A6C34878D82A}">
                    <a16:rowId xmlns:a16="http://schemas.microsoft.com/office/drawing/2014/main" val="397001320"/>
                  </a:ext>
                </a:extLst>
              </a:tr>
            </a:tbl>
          </a:graphicData>
        </a:graphic>
      </p:graphicFrame>
      <p:sp>
        <p:nvSpPr>
          <p:cNvPr id="2" name="Slide Number Placeholder 2">
            <a:extLst>
              <a:ext uri="{FF2B5EF4-FFF2-40B4-BE49-F238E27FC236}">
                <a16:creationId xmlns:a16="http://schemas.microsoft.com/office/drawing/2014/main" id="{FC4F6E07-AE50-C971-3F8D-31BABEEC8110}"/>
              </a:ext>
            </a:extLst>
          </p:cNvPr>
          <p:cNvSpPr>
            <a:spLocks noGrp="1"/>
          </p:cNvSpPr>
          <p:nvPr>
            <p:ph type="sldNum" sz="quarter" idx="12"/>
          </p:nvPr>
        </p:nvSpPr>
        <p:spPr>
          <a:xfrm>
            <a:off x="11455842" y="6492875"/>
            <a:ext cx="629478" cy="365125"/>
          </a:xfrm>
        </p:spPr>
        <p:txBody>
          <a:bodyPr/>
          <a:lstStyle/>
          <a:p>
            <a:r>
              <a:rPr lang="en-US" dirty="0"/>
              <a:t>23</a:t>
            </a:r>
          </a:p>
        </p:txBody>
      </p:sp>
    </p:spTree>
    <p:extLst>
      <p:ext uri="{BB962C8B-B14F-4D97-AF65-F5344CB8AC3E}">
        <p14:creationId xmlns:p14="http://schemas.microsoft.com/office/powerpoint/2010/main" val="329246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Rectangle 9"/>
          <p:cNvSpPr>
            <a:spLocks noChangeArrowheads="1"/>
          </p:cNvSpPr>
          <p:nvPr/>
        </p:nvSpPr>
        <p:spPr bwMode="auto">
          <a:xfrm>
            <a:off x="670560" y="329247"/>
            <a:ext cx="2667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70C0"/>
              </a:buClr>
              <a:buFont typeface="Wingdings" pitchFamily="2" charset="2"/>
              <a:buChar char="§"/>
              <a:defRPr sz="3000" b="1">
                <a:solidFill>
                  <a:schemeClr val="tx1"/>
                </a:solidFill>
                <a:latin typeface="Arial" charset="0"/>
                <a:cs typeface="Arial" charset="0"/>
              </a:defRPr>
            </a:lvl1pPr>
            <a:lvl2pPr marL="742950" indent="-285750">
              <a:spcBef>
                <a:spcPct val="20000"/>
              </a:spcBef>
              <a:buClr>
                <a:srgbClr val="595959"/>
              </a:buClr>
              <a:buFont typeface="Arial" charset="0"/>
              <a:buChar char="–"/>
              <a:defRPr sz="2700">
                <a:solidFill>
                  <a:schemeClr val="tx1"/>
                </a:solidFill>
                <a:latin typeface="Arial" charset="0"/>
                <a:cs typeface="Arial" charset="0"/>
              </a:defRPr>
            </a:lvl2pPr>
            <a:lvl3pPr marL="1143000" indent="-228600">
              <a:spcBef>
                <a:spcPct val="20000"/>
              </a:spcBef>
              <a:buClr>
                <a:srgbClr val="0070C0"/>
              </a:buClr>
              <a:buFont typeface="Calibri" pitchFamily="34" charset="0"/>
              <a:buChar char="»"/>
              <a:defRPr sz="2400">
                <a:solidFill>
                  <a:schemeClr val="tx1"/>
                </a:solidFill>
                <a:latin typeface="Arial" charset="0"/>
                <a:cs typeface="Arial" charset="0"/>
              </a:defRPr>
            </a:lvl3pPr>
            <a:lvl4pPr marL="1600200" indent="-228600">
              <a:spcBef>
                <a:spcPct val="20000"/>
              </a:spcBef>
              <a:buClr>
                <a:srgbClr val="404040"/>
              </a:buClr>
              <a:buFont typeface="Arial" charset="0"/>
              <a:buChar char="•"/>
              <a:defRPr sz="2000">
                <a:solidFill>
                  <a:schemeClr val="tx1"/>
                </a:solidFill>
                <a:latin typeface="Arial" charset="0"/>
                <a:cs typeface="Arial" charset="0"/>
              </a:defRPr>
            </a:lvl4pPr>
            <a:lvl5pPr marL="2057400" indent="-228600">
              <a:spcBef>
                <a:spcPct val="20000"/>
              </a:spcBef>
              <a:buClr>
                <a:srgbClr val="0070C0"/>
              </a:buClr>
              <a:buFont typeface="Wingdings" pitchFamily="2" charset="2"/>
              <a:buChar char="v"/>
              <a:defRPr sz="2000">
                <a:solidFill>
                  <a:schemeClr val="tx1"/>
                </a:solidFill>
                <a:latin typeface="Arial" charset="0"/>
                <a:cs typeface="Arial" charset="0"/>
              </a:defRPr>
            </a:lvl5pPr>
            <a:lvl6pPr marL="2514600" indent="-228600" fontAlgn="base">
              <a:spcBef>
                <a:spcPct val="20000"/>
              </a:spcBef>
              <a:spcAft>
                <a:spcPct val="0"/>
              </a:spcAft>
              <a:buClr>
                <a:srgbClr val="0070C0"/>
              </a:buClr>
              <a:buFont typeface="Wingdings" pitchFamily="2" charset="2"/>
              <a:buChar char="v"/>
              <a:defRPr sz="2000">
                <a:solidFill>
                  <a:schemeClr val="tx1"/>
                </a:solidFill>
                <a:latin typeface="Arial" charset="0"/>
                <a:cs typeface="Arial" charset="0"/>
              </a:defRPr>
            </a:lvl6pPr>
            <a:lvl7pPr marL="2971800" indent="-228600" fontAlgn="base">
              <a:spcBef>
                <a:spcPct val="20000"/>
              </a:spcBef>
              <a:spcAft>
                <a:spcPct val="0"/>
              </a:spcAft>
              <a:buClr>
                <a:srgbClr val="0070C0"/>
              </a:buClr>
              <a:buFont typeface="Wingdings" pitchFamily="2" charset="2"/>
              <a:buChar char="v"/>
              <a:defRPr sz="2000">
                <a:solidFill>
                  <a:schemeClr val="tx1"/>
                </a:solidFill>
                <a:latin typeface="Arial" charset="0"/>
                <a:cs typeface="Arial" charset="0"/>
              </a:defRPr>
            </a:lvl7pPr>
            <a:lvl8pPr marL="3429000" indent="-228600" fontAlgn="base">
              <a:spcBef>
                <a:spcPct val="20000"/>
              </a:spcBef>
              <a:spcAft>
                <a:spcPct val="0"/>
              </a:spcAft>
              <a:buClr>
                <a:srgbClr val="0070C0"/>
              </a:buClr>
              <a:buFont typeface="Wingdings" pitchFamily="2" charset="2"/>
              <a:buChar char="v"/>
              <a:defRPr sz="2000">
                <a:solidFill>
                  <a:schemeClr val="tx1"/>
                </a:solidFill>
                <a:latin typeface="Arial" charset="0"/>
                <a:cs typeface="Arial" charset="0"/>
              </a:defRPr>
            </a:lvl8pPr>
            <a:lvl9pPr marL="3886200" indent="-228600" fontAlgn="base">
              <a:spcBef>
                <a:spcPct val="20000"/>
              </a:spcBef>
              <a:spcAft>
                <a:spcPct val="0"/>
              </a:spcAft>
              <a:buClr>
                <a:srgbClr val="0070C0"/>
              </a:buClr>
              <a:buFont typeface="Wingdings" pitchFamily="2" charset="2"/>
              <a:buChar char="v"/>
              <a:defRPr sz="2000">
                <a:solidFill>
                  <a:schemeClr val="tx1"/>
                </a:solidFill>
                <a:latin typeface="Arial" charset="0"/>
                <a:cs typeface="Arial" charset="0"/>
              </a:defRPr>
            </a:lvl9pPr>
          </a:lstStyle>
          <a:p>
            <a:pPr>
              <a:spcBef>
                <a:spcPct val="40000"/>
              </a:spcBef>
              <a:buClrTx/>
              <a:buFontTx/>
              <a:buNone/>
            </a:pPr>
            <a:r>
              <a:rPr lang="en-US" altLang="en-US" sz="2800" dirty="0">
                <a:solidFill>
                  <a:srgbClr val="FF0000"/>
                </a:solidFill>
                <a:latin typeface="Calibri" pitchFamily="34" charset="0"/>
              </a:rPr>
              <a:t>AMPP STANDARDS DEVELOPMENT PROCESS</a:t>
            </a:r>
          </a:p>
        </p:txBody>
      </p:sp>
      <p:graphicFrame>
        <p:nvGraphicFramePr>
          <p:cNvPr id="7" name="Diagram 6">
            <a:extLst>
              <a:ext uri="{FF2B5EF4-FFF2-40B4-BE49-F238E27FC236}">
                <a16:creationId xmlns:a16="http://schemas.microsoft.com/office/drawing/2014/main" id="{D1D7FA56-6BC0-4197-8480-BF3B889E5F91}"/>
              </a:ext>
            </a:extLst>
          </p:cNvPr>
          <p:cNvGraphicFramePr/>
          <p:nvPr/>
        </p:nvGraphicFramePr>
        <p:xfrm>
          <a:off x="2514600" y="152400"/>
          <a:ext cx="7562850" cy="623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43CAEC6-F6BB-D043-DEC5-5F2103C0C670}"/>
              </a:ext>
            </a:extLst>
          </p:cNvPr>
          <p:cNvSpPr txBox="1">
            <a:spLocks/>
          </p:cNvSpPr>
          <p:nvPr/>
        </p:nvSpPr>
        <p:spPr>
          <a:xfrm>
            <a:off x="11455842" y="6492875"/>
            <a:ext cx="62947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23</a:t>
            </a:r>
          </a:p>
        </p:txBody>
      </p:sp>
    </p:spTree>
    <p:extLst>
      <p:ext uri="{BB962C8B-B14F-4D97-AF65-F5344CB8AC3E}">
        <p14:creationId xmlns:p14="http://schemas.microsoft.com/office/powerpoint/2010/main" val="1743462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C334-F63A-D948-94FC-E8972120215A}"/>
              </a:ext>
            </a:extLst>
          </p:cNvPr>
          <p:cNvSpPr>
            <a:spLocks noGrp="1"/>
          </p:cNvSpPr>
          <p:nvPr>
            <p:ph type="title"/>
          </p:nvPr>
        </p:nvSpPr>
        <p:spPr>
          <a:xfrm>
            <a:off x="831850" y="2862262"/>
            <a:ext cx="8083550" cy="1133475"/>
          </a:xfrm>
        </p:spPr>
        <p:txBody>
          <a:bodyPr>
            <a:normAutofit fontScale="90000"/>
          </a:bodyPr>
          <a:lstStyle/>
          <a:p>
            <a:r>
              <a:rPr lang="en-US" dirty="0">
                <a:solidFill>
                  <a:schemeClr val="bg1"/>
                </a:solidFill>
              </a:rPr>
              <a:t>Specifying AMPP Standards</a:t>
            </a:r>
          </a:p>
        </p:txBody>
      </p:sp>
      <p:sp>
        <p:nvSpPr>
          <p:cNvPr id="3" name="Slide Number Placeholder 2">
            <a:extLst>
              <a:ext uri="{FF2B5EF4-FFF2-40B4-BE49-F238E27FC236}">
                <a16:creationId xmlns:a16="http://schemas.microsoft.com/office/drawing/2014/main" id="{B5F6069D-ED4C-0246-AB8F-86B9E4E0FBF2}"/>
              </a:ext>
            </a:extLst>
          </p:cNvPr>
          <p:cNvSpPr>
            <a:spLocks noGrp="1"/>
          </p:cNvSpPr>
          <p:nvPr>
            <p:ph type="sldNum" sz="quarter" idx="12"/>
          </p:nvPr>
        </p:nvSpPr>
        <p:spPr/>
        <p:txBody>
          <a:bodyPr/>
          <a:lstStyle/>
          <a:p>
            <a:fld id="{58E20040-C938-D74C-B197-82A23B602361}" type="slidenum">
              <a:rPr lang="en-US" smtClean="0"/>
              <a:pPr/>
              <a:t>17</a:t>
            </a:fld>
            <a:endParaRPr lang="en-US" dirty="0"/>
          </a:p>
        </p:txBody>
      </p:sp>
    </p:spTree>
    <p:extLst>
      <p:ext uri="{BB962C8B-B14F-4D97-AF65-F5344CB8AC3E}">
        <p14:creationId xmlns:p14="http://schemas.microsoft.com/office/powerpoint/2010/main" val="74245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83FB27-CA19-144E-B743-4475338E9022}"/>
              </a:ext>
            </a:extLst>
          </p:cNvPr>
          <p:cNvSpPr>
            <a:spLocks noGrp="1"/>
          </p:cNvSpPr>
          <p:nvPr>
            <p:ph type="ftr" sz="quarter" idx="11"/>
          </p:nvPr>
        </p:nvSpPr>
        <p:spPr>
          <a:xfrm>
            <a:off x="6433457" y="6176963"/>
            <a:ext cx="451780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1" u="none" strike="noStrike" kern="1200" cap="none" spc="0" normalizeH="0" baseline="0" noProof="0">
                <a:ln>
                  <a:noFill/>
                </a:ln>
                <a:effectLst/>
                <a:uLnTx/>
                <a:uFillTx/>
              </a:rPr>
              <a:t>The Global Leaders in Materials Protection and Performance</a:t>
            </a:r>
          </a:p>
        </p:txBody>
      </p:sp>
      <p:sp>
        <p:nvSpPr>
          <p:cNvPr id="5" name="Slide Number Placeholder 4">
            <a:extLst>
              <a:ext uri="{FF2B5EF4-FFF2-40B4-BE49-F238E27FC236}">
                <a16:creationId xmlns:a16="http://schemas.microsoft.com/office/drawing/2014/main" id="{4352EE4B-6BA0-2A4A-AA12-41719F557900}"/>
              </a:ext>
            </a:extLst>
          </p:cNvPr>
          <p:cNvSpPr>
            <a:spLocks noGrp="1"/>
          </p:cNvSpPr>
          <p:nvPr>
            <p:ph type="sldNum" sz="quarter" idx="12"/>
          </p:nvPr>
        </p:nvSpPr>
        <p:spPr>
          <a:xfrm>
            <a:off x="10915650" y="6176963"/>
            <a:ext cx="43815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58E20040-C938-D74C-B197-82A23B602361}"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18</a:t>
            </a:fld>
            <a:endParaRPr kumimoji="0" lang="en-US" b="0" i="0" u="none" strike="noStrike" kern="1200" cap="none" spc="0" normalizeH="0" baseline="0" noProof="0">
              <a:ln>
                <a:noFill/>
              </a:ln>
              <a:effectLst/>
              <a:uLnTx/>
              <a:uFillTx/>
            </a:endParaRPr>
          </a:p>
        </p:txBody>
      </p:sp>
      <p:sp>
        <p:nvSpPr>
          <p:cNvPr id="2" name="Title 1">
            <a:extLst>
              <a:ext uri="{FF2B5EF4-FFF2-40B4-BE49-F238E27FC236}">
                <a16:creationId xmlns:a16="http://schemas.microsoft.com/office/drawing/2014/main" id="{3E5174B5-BFE8-A34F-A512-47B5C82C92DF}"/>
              </a:ext>
            </a:extLst>
          </p:cNvPr>
          <p:cNvSpPr>
            <a:spLocks noGrp="1"/>
          </p:cNvSpPr>
          <p:nvPr>
            <p:ph type="title"/>
          </p:nvPr>
        </p:nvSpPr>
        <p:spPr>
          <a:xfrm>
            <a:off x="838200" y="365125"/>
            <a:ext cx="10515600" cy="1325563"/>
          </a:xfrm>
        </p:spPr>
        <p:txBody>
          <a:bodyPr anchor="ctr">
            <a:normAutofit/>
          </a:bodyPr>
          <a:lstStyle/>
          <a:p>
            <a:r>
              <a:rPr lang="en-US" b="1" dirty="0"/>
              <a:t>AMPP’s Position on Specifications</a:t>
            </a:r>
            <a:endParaRPr lang="en-US" dirty="0"/>
          </a:p>
        </p:txBody>
      </p:sp>
      <p:graphicFrame>
        <p:nvGraphicFramePr>
          <p:cNvPr id="9" name="Content Placeholder 6">
            <a:extLst>
              <a:ext uri="{FF2B5EF4-FFF2-40B4-BE49-F238E27FC236}">
                <a16:creationId xmlns:a16="http://schemas.microsoft.com/office/drawing/2014/main" id="{9196592B-0326-7649-D1E2-210C2BA01CCA}"/>
              </a:ext>
            </a:extLst>
          </p:cNvPr>
          <p:cNvGraphicFramePr>
            <a:graphicFrameLocks noGrp="1"/>
          </p:cNvGraphicFramePr>
          <p:nvPr>
            <p:ph idx="1"/>
          </p:nvPr>
        </p:nvGraphicFramePr>
        <p:xfrm>
          <a:off x="838200" y="1825625"/>
          <a:ext cx="10515600" cy="4098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758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83FB27-CA19-144E-B743-4475338E9022}"/>
              </a:ext>
            </a:extLst>
          </p:cNvPr>
          <p:cNvSpPr>
            <a:spLocks noGrp="1"/>
          </p:cNvSpPr>
          <p:nvPr>
            <p:ph type="ftr" sz="quarter" idx="11"/>
          </p:nvPr>
        </p:nvSpPr>
        <p:spPr>
          <a:xfrm>
            <a:off x="6433457" y="6176963"/>
            <a:ext cx="4517809"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1" u="none" strike="noStrike" kern="1200" cap="none" spc="0" normalizeH="0" baseline="0" noProof="0">
                <a:ln>
                  <a:noFill/>
                </a:ln>
                <a:effectLst/>
                <a:uLnTx/>
                <a:uFillTx/>
              </a:rPr>
              <a:t>The Global Leaders in Materials Protection and Performance</a:t>
            </a:r>
          </a:p>
        </p:txBody>
      </p:sp>
      <p:sp>
        <p:nvSpPr>
          <p:cNvPr id="5" name="Slide Number Placeholder 4">
            <a:extLst>
              <a:ext uri="{FF2B5EF4-FFF2-40B4-BE49-F238E27FC236}">
                <a16:creationId xmlns:a16="http://schemas.microsoft.com/office/drawing/2014/main" id="{4352EE4B-6BA0-2A4A-AA12-41719F557900}"/>
              </a:ext>
            </a:extLst>
          </p:cNvPr>
          <p:cNvSpPr>
            <a:spLocks noGrp="1"/>
          </p:cNvSpPr>
          <p:nvPr>
            <p:ph type="sldNum" sz="quarter" idx="12"/>
          </p:nvPr>
        </p:nvSpPr>
        <p:spPr>
          <a:xfrm>
            <a:off x="10915650" y="6176963"/>
            <a:ext cx="43815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58E20040-C938-D74C-B197-82A23B602361}"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19</a:t>
            </a:fld>
            <a:endParaRPr kumimoji="0" lang="en-US" b="0" i="0" u="none" strike="noStrike" kern="1200" cap="none" spc="0" normalizeH="0" baseline="0" noProof="0">
              <a:ln>
                <a:noFill/>
              </a:ln>
              <a:effectLst/>
              <a:uLnTx/>
              <a:uFillTx/>
            </a:endParaRPr>
          </a:p>
        </p:txBody>
      </p:sp>
      <p:sp>
        <p:nvSpPr>
          <p:cNvPr id="2" name="Title 1">
            <a:extLst>
              <a:ext uri="{FF2B5EF4-FFF2-40B4-BE49-F238E27FC236}">
                <a16:creationId xmlns:a16="http://schemas.microsoft.com/office/drawing/2014/main" id="{3E5174B5-BFE8-A34F-A512-47B5C82C92DF}"/>
              </a:ext>
            </a:extLst>
          </p:cNvPr>
          <p:cNvSpPr>
            <a:spLocks noGrp="1"/>
          </p:cNvSpPr>
          <p:nvPr>
            <p:ph type="title"/>
          </p:nvPr>
        </p:nvSpPr>
        <p:spPr>
          <a:xfrm>
            <a:off x="838200" y="58724"/>
            <a:ext cx="10515600" cy="763398"/>
          </a:xfrm>
        </p:spPr>
        <p:txBody>
          <a:bodyPr anchor="ctr">
            <a:normAutofit/>
          </a:bodyPr>
          <a:lstStyle/>
          <a:p>
            <a:r>
              <a:rPr lang="en-US" b="1" dirty="0"/>
              <a:t>Revision of Published Standards</a:t>
            </a:r>
            <a:endParaRPr lang="en-US" dirty="0"/>
          </a:p>
        </p:txBody>
      </p:sp>
      <p:graphicFrame>
        <p:nvGraphicFramePr>
          <p:cNvPr id="9" name="Content Placeholder 6">
            <a:extLst>
              <a:ext uri="{FF2B5EF4-FFF2-40B4-BE49-F238E27FC236}">
                <a16:creationId xmlns:a16="http://schemas.microsoft.com/office/drawing/2014/main" id="{2FDF8E11-1F0E-86A1-3BB5-C7F49A6E7C36}"/>
              </a:ext>
            </a:extLst>
          </p:cNvPr>
          <p:cNvGraphicFramePr>
            <a:graphicFrameLocks noGrp="1"/>
          </p:cNvGraphicFramePr>
          <p:nvPr>
            <p:ph idx="1"/>
          </p:nvPr>
        </p:nvGraphicFramePr>
        <p:xfrm>
          <a:off x="838200" y="1090569"/>
          <a:ext cx="10515600" cy="4833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502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5316F7-279F-4623-AB3E-282951CE0A17}"/>
              </a:ext>
            </a:extLst>
          </p:cNvPr>
          <p:cNvSpPr>
            <a:spLocks noGrp="1"/>
          </p:cNvSpPr>
          <p:nvPr>
            <p:ph type="sldNum" sz="quarter" idx="12"/>
          </p:nvPr>
        </p:nvSpPr>
        <p:spPr/>
        <p:txBody>
          <a:bodyPr/>
          <a:lstStyle/>
          <a:p>
            <a:fld id="{58E20040-C938-D74C-B197-82A23B602361}" type="slidenum">
              <a:rPr lang="en-US" smtClean="0"/>
              <a:pPr/>
              <a:t>2</a:t>
            </a:fld>
            <a:endParaRPr lang="en-US" dirty="0"/>
          </a:p>
        </p:txBody>
      </p:sp>
      <p:sp>
        <p:nvSpPr>
          <p:cNvPr id="3" name="Title 2">
            <a:extLst>
              <a:ext uri="{FF2B5EF4-FFF2-40B4-BE49-F238E27FC236}">
                <a16:creationId xmlns:a16="http://schemas.microsoft.com/office/drawing/2014/main" id="{954A17AF-9561-46D9-93ED-67D2C3FBC43F}"/>
              </a:ext>
            </a:extLst>
          </p:cNvPr>
          <p:cNvSpPr>
            <a:spLocks noGrp="1"/>
          </p:cNvSpPr>
          <p:nvPr>
            <p:ph type="title"/>
          </p:nvPr>
        </p:nvSpPr>
        <p:spPr>
          <a:xfrm>
            <a:off x="1556153" y="1061979"/>
            <a:ext cx="8083550" cy="2852737"/>
          </a:xfrm>
        </p:spPr>
        <p:txBody>
          <a:bodyPr>
            <a:normAutofit/>
          </a:bodyPr>
          <a:lstStyle/>
          <a:p>
            <a:r>
              <a:rPr lang="en-US" sz="6600" dirty="0"/>
              <a:t>AMPP Origins</a:t>
            </a:r>
          </a:p>
        </p:txBody>
      </p:sp>
      <p:sp>
        <p:nvSpPr>
          <p:cNvPr id="5" name="TextBox 4">
            <a:extLst>
              <a:ext uri="{FF2B5EF4-FFF2-40B4-BE49-F238E27FC236}">
                <a16:creationId xmlns:a16="http://schemas.microsoft.com/office/drawing/2014/main" id="{09522F33-22BC-8550-0B92-AE1B5457E3B8}"/>
              </a:ext>
            </a:extLst>
          </p:cNvPr>
          <p:cNvSpPr txBox="1"/>
          <p:nvPr/>
        </p:nvSpPr>
        <p:spPr>
          <a:xfrm>
            <a:off x="7300913" y="4129088"/>
            <a:ext cx="3557587" cy="584775"/>
          </a:xfrm>
          <a:prstGeom prst="rect">
            <a:avLst/>
          </a:prstGeom>
          <a:noFill/>
        </p:spPr>
        <p:txBody>
          <a:bodyPr wrap="square" rtlCol="0">
            <a:spAutoFit/>
          </a:bodyPr>
          <a:lstStyle/>
          <a:p>
            <a:r>
              <a:rPr lang="en-US" sz="3200" b="1" i="1" dirty="0">
                <a:solidFill>
                  <a:schemeClr val="bg1"/>
                </a:solidFill>
              </a:rPr>
              <a:t>A Brief Overview</a:t>
            </a:r>
          </a:p>
        </p:txBody>
      </p:sp>
    </p:spTree>
    <p:extLst>
      <p:ext uri="{BB962C8B-B14F-4D97-AF65-F5344CB8AC3E}">
        <p14:creationId xmlns:p14="http://schemas.microsoft.com/office/powerpoint/2010/main" val="1306565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74B5-BFE8-A34F-A512-47B5C82C92DF}"/>
              </a:ext>
            </a:extLst>
          </p:cNvPr>
          <p:cNvSpPr>
            <a:spLocks noGrp="1"/>
          </p:cNvSpPr>
          <p:nvPr>
            <p:ph type="title"/>
          </p:nvPr>
        </p:nvSpPr>
        <p:spPr>
          <a:xfrm>
            <a:off x="838200" y="273177"/>
            <a:ext cx="10515600" cy="841171"/>
          </a:xfrm>
        </p:spPr>
        <p:txBody>
          <a:bodyPr/>
          <a:lstStyle/>
          <a:p>
            <a:r>
              <a:rPr lang="en-US" sz="4400" b="1" dirty="0">
                <a:solidFill>
                  <a:srgbClr val="FF0000"/>
                </a:solidFill>
              </a:rPr>
              <a:t>Newly Published AMPP Standards</a:t>
            </a:r>
            <a:endParaRPr lang="en-US" dirty="0"/>
          </a:p>
        </p:txBody>
      </p:sp>
      <p:sp>
        <p:nvSpPr>
          <p:cNvPr id="4" name="Footer Placeholder 3">
            <a:extLst>
              <a:ext uri="{FF2B5EF4-FFF2-40B4-BE49-F238E27FC236}">
                <a16:creationId xmlns:a16="http://schemas.microsoft.com/office/drawing/2014/main" id="{B283FB27-CA19-144E-B743-4475338E9022}"/>
              </a:ext>
            </a:extLst>
          </p:cNvPr>
          <p:cNvSpPr>
            <a:spLocks noGrp="1"/>
          </p:cNvSpPr>
          <p:nvPr>
            <p:ph type="ftr" sz="quarter" idx="11"/>
          </p:nvPr>
        </p:nvSpPr>
        <p:spPr>
          <a:xfrm>
            <a:off x="6629400" y="6176963"/>
            <a:ext cx="432186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545859"/>
                </a:solidFill>
                <a:effectLst/>
                <a:uLnTx/>
                <a:uFillTx/>
                <a:latin typeface="Arial" panose="020B0604020202020204"/>
                <a:ea typeface="+mn-ea"/>
                <a:cs typeface="+mn-cs"/>
              </a:rPr>
              <a:t>The Global Leaders in Materials Protection and Performance</a:t>
            </a:r>
          </a:p>
        </p:txBody>
      </p:sp>
      <p:sp>
        <p:nvSpPr>
          <p:cNvPr id="5" name="Slide Number Placeholder 4">
            <a:extLst>
              <a:ext uri="{FF2B5EF4-FFF2-40B4-BE49-F238E27FC236}">
                <a16:creationId xmlns:a16="http://schemas.microsoft.com/office/drawing/2014/main" id="{4352EE4B-6BA0-2A4A-AA12-41719F5579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20040-C938-D74C-B197-82A23B602361}" type="slidenum">
              <a:rPr kumimoji="0" lang="en-US" sz="12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45859"/>
              </a:solidFill>
              <a:effectLst/>
              <a:uLnTx/>
              <a:uFillTx/>
              <a:latin typeface="Arial" panose="020B0604020202020204"/>
              <a:ea typeface="+mn-ea"/>
              <a:cs typeface="+mn-cs"/>
            </a:endParaRPr>
          </a:p>
        </p:txBody>
      </p:sp>
      <p:graphicFrame>
        <p:nvGraphicFramePr>
          <p:cNvPr id="9" name="Content Placeholder 6">
            <a:extLst>
              <a:ext uri="{FF2B5EF4-FFF2-40B4-BE49-F238E27FC236}">
                <a16:creationId xmlns:a16="http://schemas.microsoft.com/office/drawing/2014/main" id="{8F50F951-6722-4C48-EEBC-F3500B6B3F9D}"/>
              </a:ext>
            </a:extLst>
          </p:cNvPr>
          <p:cNvGraphicFramePr>
            <a:graphicFrameLocks noGrp="1"/>
          </p:cNvGraphicFramePr>
          <p:nvPr>
            <p:ph idx="1"/>
          </p:nvPr>
        </p:nvGraphicFramePr>
        <p:xfrm>
          <a:off x="838200" y="1173893"/>
          <a:ext cx="10515600" cy="4750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9816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C334-F63A-D948-94FC-E8972120215A}"/>
              </a:ext>
            </a:extLst>
          </p:cNvPr>
          <p:cNvSpPr>
            <a:spLocks noGrp="1"/>
          </p:cNvSpPr>
          <p:nvPr>
            <p:ph type="title"/>
          </p:nvPr>
        </p:nvSpPr>
        <p:spPr>
          <a:xfrm>
            <a:off x="831850" y="2862262"/>
            <a:ext cx="8083550" cy="2014538"/>
          </a:xfrm>
        </p:spPr>
        <p:txBody>
          <a:bodyPr>
            <a:normAutofit fontScale="90000"/>
          </a:bodyPr>
          <a:lstStyle/>
          <a:p>
            <a:r>
              <a:rPr lang="en-US" dirty="0">
                <a:latin typeface="+mn-lt"/>
              </a:rPr>
              <a:t>AMPP – SSPC</a:t>
            </a:r>
            <a:br>
              <a:rPr lang="en-US" dirty="0">
                <a:latin typeface="+mn-lt"/>
              </a:rPr>
            </a:br>
            <a:r>
              <a:rPr lang="en-US" dirty="0">
                <a:latin typeface="+mn-lt"/>
              </a:rPr>
              <a:t>Standard Projects &amp; Committee Updates</a:t>
            </a:r>
          </a:p>
        </p:txBody>
      </p:sp>
      <p:sp>
        <p:nvSpPr>
          <p:cNvPr id="3" name="Slide Number Placeholder 2">
            <a:extLst>
              <a:ext uri="{FF2B5EF4-FFF2-40B4-BE49-F238E27FC236}">
                <a16:creationId xmlns:a16="http://schemas.microsoft.com/office/drawing/2014/main" id="{B5F6069D-ED4C-0246-AB8F-86B9E4E0FBF2}"/>
              </a:ext>
            </a:extLst>
          </p:cNvPr>
          <p:cNvSpPr>
            <a:spLocks noGrp="1"/>
          </p:cNvSpPr>
          <p:nvPr>
            <p:ph type="sldNum" sz="quarter" idx="12"/>
          </p:nvPr>
        </p:nvSpPr>
        <p:spPr/>
        <p:txBody>
          <a:bodyPr/>
          <a:lstStyle/>
          <a:p>
            <a:fld id="{58E20040-C938-D74C-B197-82A23B602361}" type="slidenum">
              <a:rPr lang="en-US" smtClean="0"/>
              <a:pPr/>
              <a:t>21</a:t>
            </a:fld>
            <a:endParaRPr lang="en-US" dirty="0"/>
          </a:p>
        </p:txBody>
      </p:sp>
    </p:spTree>
    <p:extLst>
      <p:ext uri="{BB962C8B-B14F-4D97-AF65-F5344CB8AC3E}">
        <p14:creationId xmlns:p14="http://schemas.microsoft.com/office/powerpoint/2010/main" val="2899278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219B52-4C7E-4401-B9C4-4DF64557C391}"/>
              </a:ext>
            </a:extLst>
          </p:cNvPr>
          <p:cNvSpPr>
            <a:spLocks noGrp="1"/>
          </p:cNvSpPr>
          <p:nvPr>
            <p:ph type="title"/>
          </p:nvPr>
        </p:nvSpPr>
        <p:spPr/>
        <p:txBody>
          <a:bodyPr/>
          <a:lstStyle/>
          <a:p>
            <a:pPr algn="ctr"/>
            <a:r>
              <a:rPr lang="en-US" dirty="0"/>
              <a:t>Surface Preparation Related Documents</a:t>
            </a:r>
          </a:p>
        </p:txBody>
      </p:sp>
      <p:sp>
        <p:nvSpPr>
          <p:cNvPr id="11" name="Content Placeholder 10">
            <a:extLst>
              <a:ext uri="{FF2B5EF4-FFF2-40B4-BE49-F238E27FC236}">
                <a16:creationId xmlns:a16="http://schemas.microsoft.com/office/drawing/2014/main" id="{E5E7780B-597C-79AB-9433-CBF33383AA52}"/>
              </a:ext>
            </a:extLst>
          </p:cNvPr>
          <p:cNvSpPr>
            <a:spLocks noGrp="1"/>
          </p:cNvSpPr>
          <p:nvPr>
            <p:ph sz="half" idx="1"/>
          </p:nvPr>
        </p:nvSpPr>
        <p:spPr/>
        <p:txBody>
          <a:bodyPr>
            <a:normAutofit fontScale="92500" lnSpcReduction="20000"/>
          </a:bodyPr>
          <a:lstStyle/>
          <a:p>
            <a:pPr marL="0" indent="0" algn="ctr">
              <a:buNone/>
            </a:pPr>
            <a:r>
              <a:rPr lang="en-US" b="1" u="sng" dirty="0"/>
              <a:t>Current Projects</a:t>
            </a:r>
          </a:p>
          <a:p>
            <a:r>
              <a:rPr lang="en-US" sz="1900" b="1" u="sng" dirty="0"/>
              <a:t>SP21511</a:t>
            </a:r>
          </a:p>
          <a:p>
            <a:pPr lvl="1"/>
            <a:r>
              <a:rPr lang="en-US" sz="1900" dirty="0">
                <a:solidFill>
                  <a:srgbClr val="000000"/>
                </a:solidFill>
              </a:rPr>
              <a:t>Laser Ablation for Metallic Surface Preparation</a:t>
            </a:r>
          </a:p>
          <a:p>
            <a:r>
              <a:rPr lang="en-US" sz="1900" b="1" u="sng" dirty="0">
                <a:solidFill>
                  <a:srgbClr val="000000"/>
                </a:solidFill>
              </a:rPr>
              <a:t>SP21514</a:t>
            </a:r>
          </a:p>
          <a:p>
            <a:pPr lvl="1"/>
            <a:r>
              <a:rPr lang="en-US" sz="1900" dirty="0">
                <a:solidFill>
                  <a:srgbClr val="000000"/>
                </a:solidFill>
              </a:rPr>
              <a:t>Dry Ice Blasting on Metallic and Nonmetallic Substrates</a:t>
            </a:r>
          </a:p>
          <a:p>
            <a:r>
              <a:rPr lang="en-US" sz="1900" b="1" u="sng" dirty="0">
                <a:solidFill>
                  <a:srgbClr val="000000"/>
                </a:solidFill>
              </a:rPr>
              <a:t>SP21523</a:t>
            </a:r>
          </a:p>
          <a:p>
            <a:pPr lvl="1"/>
            <a:r>
              <a:rPr lang="en-US" sz="1900" dirty="0">
                <a:solidFill>
                  <a:schemeClr val="tx1"/>
                </a:solidFill>
              </a:rPr>
              <a:t>Non-thermal Plasma Surface Preparation</a:t>
            </a:r>
          </a:p>
          <a:p>
            <a:pPr lvl="1"/>
            <a:r>
              <a:rPr lang="en-US" sz="1900" dirty="0">
                <a:solidFill>
                  <a:schemeClr val="tx1"/>
                </a:solidFill>
              </a:rPr>
              <a:t>of Metals</a:t>
            </a:r>
          </a:p>
          <a:p>
            <a:r>
              <a:rPr lang="en-US" sz="1900" b="1" u="sng" dirty="0"/>
              <a:t>SP21528</a:t>
            </a:r>
          </a:p>
          <a:p>
            <a:pPr lvl="1"/>
            <a:r>
              <a:rPr lang="en-US" sz="1900" dirty="0">
                <a:solidFill>
                  <a:srgbClr val="000000"/>
                </a:solidFill>
                <a:latin typeface="Arial" panose="020B0604020202020204" pitchFamily="34" charset="0"/>
                <a:cs typeface="Arial" panose="020B0604020202020204" pitchFamily="34" charset="0"/>
              </a:rPr>
              <a:t>Power Tool Cleaning of Non-Ferrous Metals, Stainless Steels, and Galvanized Steels</a:t>
            </a:r>
            <a:endParaRPr lang="en-US" sz="1900" dirty="0"/>
          </a:p>
          <a:p>
            <a:endParaRPr lang="en-US" sz="1800" b="1" u="sng" dirty="0"/>
          </a:p>
        </p:txBody>
      </p:sp>
      <p:sp>
        <p:nvSpPr>
          <p:cNvPr id="12" name="Content Placeholder 11">
            <a:extLst>
              <a:ext uri="{FF2B5EF4-FFF2-40B4-BE49-F238E27FC236}">
                <a16:creationId xmlns:a16="http://schemas.microsoft.com/office/drawing/2014/main" id="{C333CDE4-51E4-76A4-2251-482E1FCBB28A}"/>
              </a:ext>
            </a:extLst>
          </p:cNvPr>
          <p:cNvSpPr>
            <a:spLocks noGrp="1"/>
          </p:cNvSpPr>
          <p:nvPr>
            <p:ph sz="half" idx="2"/>
          </p:nvPr>
        </p:nvSpPr>
        <p:spPr/>
        <p:txBody>
          <a:bodyPr>
            <a:normAutofit fontScale="92500" lnSpcReduction="20000"/>
          </a:bodyPr>
          <a:lstStyle/>
          <a:p>
            <a:pPr marL="0" indent="0" algn="ctr">
              <a:buNone/>
            </a:pPr>
            <a:r>
              <a:rPr lang="en-US" b="1" u="sng" dirty="0"/>
              <a:t>Recently Published Documents</a:t>
            </a:r>
          </a:p>
          <a:p>
            <a:r>
              <a:rPr lang="en-US" sz="1900" b="1" u="sng" dirty="0"/>
              <a:t>SSPC-Guide 6</a:t>
            </a:r>
          </a:p>
          <a:p>
            <a:pPr lvl="1"/>
            <a:r>
              <a:rPr lang="en-US" sz="1900" dirty="0">
                <a:solidFill>
                  <a:srgbClr val="000000"/>
                </a:solidFill>
                <a:latin typeface="Arial" panose="020B0604020202020204" pitchFamily="34" charset="0"/>
              </a:rPr>
              <a:t>Guide for Containing Surface Preparation Debris Generated During Paint Removal Operations</a:t>
            </a:r>
          </a:p>
          <a:p>
            <a:r>
              <a:rPr lang="en-US" sz="1900" b="1" u="sng" dirty="0"/>
              <a:t>Waterjetting Standards</a:t>
            </a:r>
          </a:p>
          <a:p>
            <a:pPr lvl="1"/>
            <a:r>
              <a:rPr lang="en-US" sz="1900" dirty="0"/>
              <a:t>WJ-1, 2, 3 &amp; 4</a:t>
            </a:r>
          </a:p>
          <a:p>
            <a:r>
              <a:rPr lang="en-US" sz="1900" b="1" u="sng" dirty="0"/>
              <a:t>SSPC-SP 18</a:t>
            </a:r>
          </a:p>
          <a:p>
            <a:pPr lvl="1"/>
            <a:r>
              <a:rPr lang="en-US" sz="1900" dirty="0"/>
              <a:t>Thorough Spot and Sweep Blast Cleaning for Industrial Coatings Maintenance</a:t>
            </a:r>
          </a:p>
        </p:txBody>
      </p:sp>
      <p:sp>
        <p:nvSpPr>
          <p:cNvPr id="3" name="Slide Number Placeholder 2">
            <a:extLst>
              <a:ext uri="{FF2B5EF4-FFF2-40B4-BE49-F238E27FC236}">
                <a16:creationId xmlns:a16="http://schemas.microsoft.com/office/drawing/2014/main" id="{1A2BE082-F03A-4C0E-99B0-B1AD4E0886DD}"/>
              </a:ext>
            </a:extLst>
          </p:cNvPr>
          <p:cNvSpPr>
            <a:spLocks noGrp="1"/>
          </p:cNvSpPr>
          <p:nvPr>
            <p:ph type="sldNum" sz="quarter" idx="12"/>
          </p:nvPr>
        </p:nvSpPr>
        <p:spPr/>
        <p:txBody>
          <a:bodyPr/>
          <a:lstStyle/>
          <a:p>
            <a:fld id="{58E20040-C938-D74C-B197-82A23B602361}" type="slidenum">
              <a:rPr lang="en-US" smtClean="0"/>
              <a:pPr/>
              <a:t>22</a:t>
            </a:fld>
            <a:endParaRPr lang="en-US"/>
          </a:p>
        </p:txBody>
      </p:sp>
    </p:spTree>
    <p:extLst>
      <p:ext uri="{BB962C8B-B14F-4D97-AF65-F5344CB8AC3E}">
        <p14:creationId xmlns:p14="http://schemas.microsoft.com/office/powerpoint/2010/main" val="201045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219B52-4C7E-4401-B9C4-4DF64557C391}"/>
              </a:ext>
            </a:extLst>
          </p:cNvPr>
          <p:cNvSpPr>
            <a:spLocks noGrp="1"/>
          </p:cNvSpPr>
          <p:nvPr>
            <p:ph type="title"/>
          </p:nvPr>
        </p:nvSpPr>
        <p:spPr/>
        <p:txBody>
          <a:bodyPr/>
          <a:lstStyle/>
          <a:p>
            <a:pPr algn="ctr"/>
            <a:r>
              <a:rPr lang="en-US" dirty="0"/>
              <a:t>Maritime/Defense/QP</a:t>
            </a:r>
            <a:br>
              <a:rPr lang="en-US" dirty="0"/>
            </a:br>
            <a:r>
              <a:rPr lang="en-US" dirty="0"/>
              <a:t>Related Documents</a:t>
            </a:r>
          </a:p>
        </p:txBody>
      </p:sp>
      <p:sp>
        <p:nvSpPr>
          <p:cNvPr id="11" name="Content Placeholder 10">
            <a:extLst>
              <a:ext uri="{FF2B5EF4-FFF2-40B4-BE49-F238E27FC236}">
                <a16:creationId xmlns:a16="http://schemas.microsoft.com/office/drawing/2014/main" id="{E5E7780B-597C-79AB-9433-CBF33383AA52}"/>
              </a:ext>
            </a:extLst>
          </p:cNvPr>
          <p:cNvSpPr>
            <a:spLocks noGrp="1"/>
          </p:cNvSpPr>
          <p:nvPr>
            <p:ph sz="half" idx="1"/>
          </p:nvPr>
        </p:nvSpPr>
        <p:spPr/>
        <p:txBody>
          <a:bodyPr>
            <a:normAutofit fontScale="92500" lnSpcReduction="10000"/>
          </a:bodyPr>
          <a:lstStyle/>
          <a:p>
            <a:pPr marL="0" indent="0" algn="ctr">
              <a:buNone/>
            </a:pPr>
            <a:r>
              <a:rPr lang="en-US" b="1" u="sng" dirty="0"/>
              <a:t>Current Projects</a:t>
            </a:r>
          </a:p>
          <a:p>
            <a:r>
              <a:rPr lang="en-US" sz="1800" b="1" u="sng" dirty="0"/>
              <a:t>SP21541</a:t>
            </a:r>
          </a:p>
          <a:p>
            <a:pPr lvl="1"/>
            <a:r>
              <a:rPr lang="en-US" sz="1800" dirty="0">
                <a:solidFill>
                  <a:schemeClr val="dk1"/>
                </a:solidFill>
              </a:rPr>
              <a:t>Recommendations for Material Selection and Welding for the Optimum Corrosion Resistance in </a:t>
            </a:r>
            <a:r>
              <a:rPr lang="en-US" sz="1800" dirty="0" err="1">
                <a:solidFill>
                  <a:schemeClr val="dk1"/>
                </a:solidFill>
              </a:rPr>
              <a:t>Washwater</a:t>
            </a:r>
            <a:r>
              <a:rPr lang="en-US" sz="1800" dirty="0">
                <a:solidFill>
                  <a:schemeClr val="dk1"/>
                </a:solidFill>
              </a:rPr>
              <a:t> Discharge Piping in Exhaust Gas Cleaning Systems (Scrubbers) for Marine Ships</a:t>
            </a:r>
          </a:p>
          <a:p>
            <a:r>
              <a:rPr lang="en-US" sz="1800" b="1" u="sng" dirty="0">
                <a:solidFill>
                  <a:srgbClr val="000000"/>
                </a:solidFill>
                <a:latin typeface="Arial" panose="020B0604020202020204" pitchFamily="34" charset="0"/>
                <a:cs typeface="Arial" panose="020B0604020202020204" pitchFamily="34" charset="0"/>
              </a:rPr>
              <a:t>QP21536</a:t>
            </a:r>
          </a:p>
          <a:p>
            <a:pPr lvl="1"/>
            <a:r>
              <a:rPr lang="en-US" sz="1800" dirty="0">
                <a:solidFill>
                  <a:srgbClr val="000000"/>
                </a:solidFill>
                <a:latin typeface="Arial" panose="020B0604020202020204" pitchFamily="34" charset="0"/>
                <a:cs typeface="Arial" panose="020B0604020202020204" pitchFamily="34" charset="0"/>
              </a:rPr>
              <a:t>QP BASE: Standard Procedure for Evaluating General Qualifications of Contractors Seeking QP Accreditation</a:t>
            </a:r>
          </a:p>
          <a:p>
            <a:r>
              <a:rPr lang="en-US" sz="1800" b="1" u="sng" dirty="0">
                <a:solidFill>
                  <a:srgbClr val="000000"/>
                </a:solidFill>
                <a:latin typeface="Arial" panose="020B0604020202020204" pitchFamily="34" charset="0"/>
                <a:cs typeface="Arial" panose="020B0604020202020204" pitchFamily="34" charset="0"/>
              </a:rPr>
              <a:t>TR21517</a:t>
            </a:r>
          </a:p>
          <a:p>
            <a:pPr lvl="1"/>
            <a:r>
              <a:rPr lang="en-US" sz="1800" dirty="0">
                <a:solidFill>
                  <a:srgbClr val="000000"/>
                </a:solidFill>
                <a:latin typeface="Arial" panose="020B0604020202020204" pitchFamily="34" charset="0"/>
                <a:cs typeface="Arial" panose="020B0604020202020204" pitchFamily="34" charset="0"/>
              </a:rPr>
              <a:t>Remote Inspection of Ship Hull Surfaces</a:t>
            </a:r>
          </a:p>
          <a:p>
            <a:endParaRPr lang="en-US" sz="1800" b="1" u="sng" dirty="0"/>
          </a:p>
        </p:txBody>
      </p:sp>
      <p:sp>
        <p:nvSpPr>
          <p:cNvPr id="12" name="Content Placeholder 11">
            <a:extLst>
              <a:ext uri="{FF2B5EF4-FFF2-40B4-BE49-F238E27FC236}">
                <a16:creationId xmlns:a16="http://schemas.microsoft.com/office/drawing/2014/main" id="{C333CDE4-51E4-76A4-2251-482E1FCBB28A}"/>
              </a:ext>
            </a:extLst>
          </p:cNvPr>
          <p:cNvSpPr>
            <a:spLocks noGrp="1"/>
          </p:cNvSpPr>
          <p:nvPr>
            <p:ph sz="half" idx="2"/>
          </p:nvPr>
        </p:nvSpPr>
        <p:spPr>
          <a:xfrm>
            <a:off x="6172200" y="1825625"/>
            <a:ext cx="5626100" cy="4351338"/>
          </a:xfrm>
        </p:spPr>
        <p:txBody>
          <a:bodyPr>
            <a:normAutofit fontScale="92500" lnSpcReduction="10000"/>
          </a:bodyPr>
          <a:lstStyle/>
          <a:p>
            <a:pPr marL="0" indent="0" algn="ctr">
              <a:buNone/>
            </a:pPr>
            <a:r>
              <a:rPr lang="en-US" b="1" u="sng" dirty="0"/>
              <a:t>Recently Published Documents</a:t>
            </a:r>
          </a:p>
          <a:p>
            <a:pPr fontAlgn="b"/>
            <a:r>
              <a:rPr lang="en-US" sz="1800" b="1" u="sng" dirty="0"/>
              <a:t>SP21487</a:t>
            </a:r>
          </a:p>
          <a:p>
            <a:pPr lvl="1" fontAlgn="b"/>
            <a:r>
              <a:rPr lang="en-US" sz="1800" dirty="0"/>
              <a:t>Inspecting and Reporting Biofouling and Antifouling Systems’ Condition during  Underwater Inspections on Ships</a:t>
            </a:r>
          </a:p>
          <a:p>
            <a:pPr fontAlgn="b"/>
            <a:r>
              <a:rPr lang="en-US" sz="1800" b="1" u="sng" dirty="0"/>
              <a:t>TR21448</a:t>
            </a:r>
          </a:p>
          <a:p>
            <a:pPr lvl="1" fontAlgn="b"/>
            <a:r>
              <a:rPr lang="en-US" sz="1800" dirty="0"/>
              <a:t>Corrosion Prevention and Control for Marine Scrubbers</a:t>
            </a:r>
          </a:p>
          <a:p>
            <a:pPr fontAlgn="b"/>
            <a:r>
              <a:rPr lang="en-US" sz="1800" b="1" u="sng" dirty="0"/>
              <a:t>SP0616 </a:t>
            </a:r>
          </a:p>
          <a:p>
            <a:pPr lvl="1" fontAlgn="b"/>
            <a:r>
              <a:rPr lang="en-US" sz="1800" dirty="0"/>
              <a:t>Standard for Hull Roughness Measurements on Ship Hulls in Dry Dock</a:t>
            </a:r>
          </a:p>
          <a:p>
            <a:pPr fontAlgn="b"/>
            <a:r>
              <a:rPr lang="en-US" sz="1800" b="1" u="sng" dirty="0"/>
              <a:t>TM21510 </a:t>
            </a:r>
          </a:p>
          <a:p>
            <a:pPr lvl="1" fontAlgn="b"/>
            <a:r>
              <a:rPr lang="en-US" sz="1800" dirty="0" err="1"/>
              <a:t>Potentiodynamic</a:t>
            </a:r>
            <a:r>
              <a:rPr lang="en-US" sz="1800" dirty="0"/>
              <a:t> Scans: Material Preparation, Data Acquisition and Analysis</a:t>
            </a:r>
            <a:endParaRPr lang="en-US" b="1" u="sng" dirty="0"/>
          </a:p>
        </p:txBody>
      </p:sp>
      <p:sp>
        <p:nvSpPr>
          <p:cNvPr id="3" name="Slide Number Placeholder 2">
            <a:extLst>
              <a:ext uri="{FF2B5EF4-FFF2-40B4-BE49-F238E27FC236}">
                <a16:creationId xmlns:a16="http://schemas.microsoft.com/office/drawing/2014/main" id="{1A2BE082-F03A-4C0E-99B0-B1AD4E0886DD}"/>
              </a:ext>
            </a:extLst>
          </p:cNvPr>
          <p:cNvSpPr>
            <a:spLocks noGrp="1"/>
          </p:cNvSpPr>
          <p:nvPr>
            <p:ph type="sldNum" sz="quarter" idx="12"/>
          </p:nvPr>
        </p:nvSpPr>
        <p:spPr/>
        <p:txBody>
          <a:bodyPr/>
          <a:lstStyle/>
          <a:p>
            <a:fld id="{58E20040-C938-D74C-B197-82A23B602361}" type="slidenum">
              <a:rPr lang="en-US" smtClean="0"/>
              <a:pPr/>
              <a:t>23</a:t>
            </a:fld>
            <a:endParaRPr lang="en-US"/>
          </a:p>
        </p:txBody>
      </p:sp>
    </p:spTree>
    <p:extLst>
      <p:ext uri="{BB962C8B-B14F-4D97-AF65-F5344CB8AC3E}">
        <p14:creationId xmlns:p14="http://schemas.microsoft.com/office/powerpoint/2010/main" val="1659121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A51F-BF75-A0BF-5372-645268C264CD}"/>
              </a:ext>
            </a:extLst>
          </p:cNvPr>
          <p:cNvSpPr>
            <a:spLocks noGrp="1"/>
          </p:cNvSpPr>
          <p:nvPr>
            <p:ph type="title"/>
          </p:nvPr>
        </p:nvSpPr>
        <p:spPr/>
        <p:txBody>
          <a:bodyPr/>
          <a:lstStyle/>
          <a:p>
            <a:r>
              <a:rPr lang="en-US" dirty="0"/>
              <a:t>Technical Committees</a:t>
            </a:r>
          </a:p>
        </p:txBody>
      </p:sp>
      <p:sp>
        <p:nvSpPr>
          <p:cNvPr id="3" name="Content Placeholder 2">
            <a:extLst>
              <a:ext uri="{FF2B5EF4-FFF2-40B4-BE49-F238E27FC236}">
                <a16:creationId xmlns:a16="http://schemas.microsoft.com/office/drawing/2014/main" id="{652D7043-3204-FC1D-0C37-7BD9359094E2}"/>
              </a:ext>
            </a:extLst>
          </p:cNvPr>
          <p:cNvSpPr>
            <a:spLocks noGrp="1"/>
          </p:cNvSpPr>
          <p:nvPr>
            <p:ph sz="half" idx="1"/>
          </p:nvPr>
        </p:nvSpPr>
        <p:spPr>
          <a:xfrm>
            <a:off x="838199" y="1825625"/>
            <a:ext cx="9930415" cy="3714041"/>
          </a:xfrm>
        </p:spPr>
        <p:txBody>
          <a:bodyPr>
            <a:normAutofit/>
          </a:bodyPr>
          <a:lstStyle/>
          <a:p>
            <a:r>
              <a:rPr lang="en-US" sz="3200" dirty="0">
                <a:effectLst/>
                <a:ea typeface="Calibri" panose="020F0502020204030204" pitchFamily="34" charset="0"/>
              </a:rPr>
              <a:t>Technical Committee for Defense</a:t>
            </a:r>
          </a:p>
          <a:p>
            <a:pPr lvl="1"/>
            <a:r>
              <a:rPr lang="en-US" sz="2800" dirty="0">
                <a:effectLst/>
                <a:ea typeface="Calibri" panose="020F0502020204030204" pitchFamily="34" charset="0"/>
              </a:rPr>
              <a:t>With a number of Technical Communities of Interest focused on technical subject matter relating to corrosion of military assets.</a:t>
            </a:r>
          </a:p>
          <a:p>
            <a:r>
              <a:rPr lang="en-US" sz="3200" dirty="0">
                <a:ea typeface="Calibri" panose="020F0502020204030204" pitchFamily="34" charset="0"/>
              </a:rPr>
              <a:t>L</a:t>
            </a:r>
            <a:r>
              <a:rPr lang="en-US" sz="3200" dirty="0">
                <a:effectLst/>
                <a:ea typeface="Calibri" panose="020F0502020204030204" pitchFamily="34" charset="0"/>
              </a:rPr>
              <a:t>ed by Patrick Cassidy </a:t>
            </a:r>
            <a:endParaRPr lang="en-US" sz="3200" dirty="0"/>
          </a:p>
        </p:txBody>
      </p:sp>
      <p:sp>
        <p:nvSpPr>
          <p:cNvPr id="5" name="Slide Number Placeholder 4">
            <a:extLst>
              <a:ext uri="{FF2B5EF4-FFF2-40B4-BE49-F238E27FC236}">
                <a16:creationId xmlns:a16="http://schemas.microsoft.com/office/drawing/2014/main" id="{8396A2C0-33C4-DBB5-F649-42E36439B5A8}"/>
              </a:ext>
            </a:extLst>
          </p:cNvPr>
          <p:cNvSpPr>
            <a:spLocks noGrp="1"/>
          </p:cNvSpPr>
          <p:nvPr>
            <p:ph type="sldNum" sz="quarter" idx="12"/>
          </p:nvPr>
        </p:nvSpPr>
        <p:spPr/>
        <p:txBody>
          <a:bodyPr/>
          <a:lstStyle/>
          <a:p>
            <a:fld id="{58E20040-C938-D74C-B197-82A23B602361}" type="slidenum">
              <a:rPr lang="en-US" smtClean="0"/>
              <a:pPr/>
              <a:t>24</a:t>
            </a:fld>
            <a:endParaRPr lang="en-US" dirty="0"/>
          </a:p>
        </p:txBody>
      </p:sp>
    </p:spTree>
    <p:extLst>
      <p:ext uri="{BB962C8B-B14F-4D97-AF65-F5344CB8AC3E}">
        <p14:creationId xmlns:p14="http://schemas.microsoft.com/office/powerpoint/2010/main" val="2076924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C334-F63A-D948-94FC-E8972120215A}"/>
              </a:ext>
            </a:extLst>
          </p:cNvPr>
          <p:cNvSpPr>
            <a:spLocks noGrp="1"/>
          </p:cNvSpPr>
          <p:nvPr>
            <p:ph type="title"/>
          </p:nvPr>
        </p:nvSpPr>
        <p:spPr>
          <a:xfrm>
            <a:off x="1098180" y="1420427"/>
            <a:ext cx="7752857" cy="3028071"/>
          </a:xfrm>
        </p:spPr>
        <p:txBody>
          <a:bodyPr>
            <a:normAutofit fontScale="90000"/>
          </a:bodyPr>
          <a:lstStyle/>
          <a:p>
            <a:r>
              <a:rPr lang="en-US" dirty="0"/>
              <a:t>AMPP QP Accreditation Program</a:t>
            </a:r>
          </a:p>
        </p:txBody>
      </p:sp>
      <p:sp>
        <p:nvSpPr>
          <p:cNvPr id="3" name="Slide Number Placeholder 2">
            <a:extLst>
              <a:ext uri="{FF2B5EF4-FFF2-40B4-BE49-F238E27FC236}">
                <a16:creationId xmlns:a16="http://schemas.microsoft.com/office/drawing/2014/main" id="{B5F6069D-ED4C-0246-AB8F-86B9E4E0FBF2}"/>
              </a:ext>
            </a:extLst>
          </p:cNvPr>
          <p:cNvSpPr>
            <a:spLocks noGrp="1"/>
          </p:cNvSpPr>
          <p:nvPr>
            <p:ph type="sldNum" sz="quarter" idx="12"/>
          </p:nvPr>
        </p:nvSpPr>
        <p:spPr/>
        <p:txBody>
          <a:bodyPr/>
          <a:lstStyle/>
          <a:p>
            <a:fld id="{58E20040-C938-D74C-B197-82A23B602361}" type="slidenum">
              <a:rPr lang="en-US" smtClean="0"/>
              <a:pPr/>
              <a:t>25</a:t>
            </a:fld>
            <a:endParaRPr lang="en-US" dirty="0"/>
          </a:p>
        </p:txBody>
      </p:sp>
    </p:spTree>
    <p:extLst>
      <p:ext uri="{BB962C8B-B14F-4D97-AF65-F5344CB8AC3E}">
        <p14:creationId xmlns:p14="http://schemas.microsoft.com/office/powerpoint/2010/main" val="2567864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5C7E41-C1A4-4C87-A224-85CB729EB5B0}"/>
              </a:ext>
            </a:extLst>
          </p:cNvPr>
          <p:cNvSpPr>
            <a:spLocks noGrp="1"/>
          </p:cNvSpPr>
          <p:nvPr>
            <p:ph type="ftr" sz="quarter" idx="11"/>
          </p:nvPr>
        </p:nvSpPr>
        <p:spPr/>
        <p:txBody>
          <a:bodyPr/>
          <a:lstStyle/>
          <a:p>
            <a:r>
              <a:rPr lang="en-US"/>
              <a:t>The Global Leaders in Materials Protection and Performance</a:t>
            </a:r>
            <a:endParaRPr lang="en-US" dirty="0"/>
          </a:p>
        </p:txBody>
      </p:sp>
      <p:sp>
        <p:nvSpPr>
          <p:cNvPr id="3" name="Slide Number Placeholder 2">
            <a:extLst>
              <a:ext uri="{FF2B5EF4-FFF2-40B4-BE49-F238E27FC236}">
                <a16:creationId xmlns:a16="http://schemas.microsoft.com/office/drawing/2014/main" id="{463290A1-E8C5-4C34-8269-761D1FADF07D}"/>
              </a:ext>
            </a:extLst>
          </p:cNvPr>
          <p:cNvSpPr>
            <a:spLocks noGrp="1"/>
          </p:cNvSpPr>
          <p:nvPr>
            <p:ph type="sldNum" sz="quarter" idx="12"/>
          </p:nvPr>
        </p:nvSpPr>
        <p:spPr/>
        <p:txBody>
          <a:bodyPr/>
          <a:lstStyle/>
          <a:p>
            <a:fld id="{58E20040-C938-D74C-B197-82A23B602361}" type="slidenum">
              <a:rPr lang="en-US" smtClean="0"/>
              <a:pPr/>
              <a:t>26</a:t>
            </a:fld>
            <a:endParaRPr lang="en-US" dirty="0"/>
          </a:p>
        </p:txBody>
      </p:sp>
      <p:sp>
        <p:nvSpPr>
          <p:cNvPr id="4" name="Title 3">
            <a:extLst>
              <a:ext uri="{FF2B5EF4-FFF2-40B4-BE49-F238E27FC236}">
                <a16:creationId xmlns:a16="http://schemas.microsoft.com/office/drawing/2014/main" id="{E838E308-D6C8-4A93-8F27-E20717EA22F0}"/>
              </a:ext>
            </a:extLst>
          </p:cNvPr>
          <p:cNvSpPr>
            <a:spLocks noGrp="1"/>
          </p:cNvSpPr>
          <p:nvPr>
            <p:ph type="title"/>
          </p:nvPr>
        </p:nvSpPr>
        <p:spPr>
          <a:xfrm>
            <a:off x="734568" y="196723"/>
            <a:ext cx="11234928" cy="1325563"/>
          </a:xfrm>
        </p:spPr>
        <p:txBody>
          <a:bodyPr>
            <a:normAutofit/>
          </a:bodyPr>
          <a:lstStyle/>
          <a:p>
            <a:r>
              <a:rPr lang="en-US" dirty="0">
                <a:latin typeface="+mn-lt"/>
              </a:rPr>
              <a:t>Industry-Leading</a:t>
            </a:r>
            <a:r>
              <a:rPr lang="en-US" b="1" i="0" dirty="0">
                <a:solidFill>
                  <a:schemeClr val="accent1"/>
                </a:solidFill>
                <a:effectLst/>
                <a:latin typeface="+mn-lt"/>
              </a:rPr>
              <a:t> </a:t>
            </a:r>
            <a:r>
              <a:rPr lang="en-US" dirty="0">
                <a:latin typeface="+mn-lt"/>
              </a:rPr>
              <a:t>QP Accreditation Program</a:t>
            </a:r>
          </a:p>
        </p:txBody>
      </p:sp>
      <p:sp>
        <p:nvSpPr>
          <p:cNvPr id="5" name="Content Placeholder 4">
            <a:extLst>
              <a:ext uri="{FF2B5EF4-FFF2-40B4-BE49-F238E27FC236}">
                <a16:creationId xmlns:a16="http://schemas.microsoft.com/office/drawing/2014/main" id="{712CB090-452F-4E12-8315-B9E4857E28B9}"/>
              </a:ext>
            </a:extLst>
          </p:cNvPr>
          <p:cNvSpPr>
            <a:spLocks noGrp="1"/>
          </p:cNvSpPr>
          <p:nvPr>
            <p:ph idx="1"/>
          </p:nvPr>
        </p:nvSpPr>
        <p:spPr>
          <a:xfrm>
            <a:off x="1436360" y="1651540"/>
            <a:ext cx="9994194" cy="4351338"/>
          </a:xfrm>
        </p:spPr>
        <p:txBody>
          <a:bodyPr>
            <a:normAutofit/>
          </a:bodyPr>
          <a:lstStyle/>
          <a:p>
            <a:r>
              <a:rPr lang="en-US" b="0" i="0" dirty="0">
                <a:solidFill>
                  <a:srgbClr val="333333"/>
                </a:solidFill>
                <a:effectLst/>
              </a:rPr>
              <a:t>The best just keeps getting better.</a:t>
            </a:r>
          </a:p>
          <a:p>
            <a:r>
              <a:rPr lang="en-US" b="0" i="0" dirty="0">
                <a:solidFill>
                  <a:srgbClr val="333333"/>
                </a:solidFill>
                <a:effectLst/>
              </a:rPr>
              <a:t>The "QP" brand will be retained by AMPP and the SSPC QP program will serve as the basis </a:t>
            </a:r>
            <a:r>
              <a:rPr lang="en-US" dirty="0">
                <a:solidFill>
                  <a:srgbClr val="333333"/>
                </a:solidFill>
              </a:rPr>
              <a:t>Quality Accreditation Program</a:t>
            </a:r>
            <a:endParaRPr lang="en-US" b="0" i="0" dirty="0">
              <a:solidFill>
                <a:srgbClr val="333333"/>
              </a:solidFill>
              <a:effectLst/>
            </a:endParaRPr>
          </a:p>
          <a:p>
            <a:r>
              <a:rPr lang="en-US" b="0" i="0" dirty="0">
                <a:solidFill>
                  <a:srgbClr val="333333"/>
                </a:solidFill>
                <a:effectLst/>
              </a:rPr>
              <a:t>Asset owners can turn to the AMPP QP Program when looking to prequalify coating companies and reduce risk</a:t>
            </a:r>
            <a:r>
              <a:rPr lang="en-US" dirty="0">
                <a:solidFill>
                  <a:srgbClr val="333333"/>
                </a:solidFill>
              </a:rPr>
              <a:t>.</a:t>
            </a:r>
          </a:p>
          <a:p>
            <a:r>
              <a:rPr lang="en-US" b="0" i="0" dirty="0">
                <a:solidFill>
                  <a:srgbClr val="333333"/>
                </a:solidFill>
                <a:effectLst/>
              </a:rPr>
              <a:t>For contractors, earning an AMPP QP accreditation demonstrates a commitment to high quality performance and environmental and safety standards.</a:t>
            </a:r>
            <a:endParaRPr lang="en-US" dirty="0"/>
          </a:p>
        </p:txBody>
      </p:sp>
    </p:spTree>
    <p:extLst>
      <p:ext uri="{BB962C8B-B14F-4D97-AF65-F5344CB8AC3E}">
        <p14:creationId xmlns:p14="http://schemas.microsoft.com/office/powerpoint/2010/main" val="65116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A85C84-4F6E-B146-8050-AD86E3197235}"/>
              </a:ext>
            </a:extLst>
          </p:cNvPr>
          <p:cNvSpPr>
            <a:spLocks noGrp="1"/>
          </p:cNvSpPr>
          <p:nvPr>
            <p:ph type="ftr" sz="quarter" idx="11"/>
          </p:nvPr>
        </p:nvSpPr>
        <p:spPr/>
        <p:txBody>
          <a:bodyPr/>
          <a:lstStyle/>
          <a:p>
            <a:r>
              <a:rPr lang="en-US"/>
              <a:t>The Global Leaders in Materials Protection and Performance</a:t>
            </a:r>
            <a:endParaRPr lang="en-US" dirty="0"/>
          </a:p>
        </p:txBody>
      </p:sp>
      <p:sp>
        <p:nvSpPr>
          <p:cNvPr id="3" name="Slide Number Placeholder 2">
            <a:extLst>
              <a:ext uri="{FF2B5EF4-FFF2-40B4-BE49-F238E27FC236}">
                <a16:creationId xmlns:a16="http://schemas.microsoft.com/office/drawing/2014/main" id="{F3BC68D1-60DB-A742-9D72-0F1422D93064}"/>
              </a:ext>
            </a:extLst>
          </p:cNvPr>
          <p:cNvSpPr>
            <a:spLocks noGrp="1"/>
          </p:cNvSpPr>
          <p:nvPr>
            <p:ph type="sldNum" sz="quarter" idx="12"/>
          </p:nvPr>
        </p:nvSpPr>
        <p:spPr/>
        <p:txBody>
          <a:bodyPr/>
          <a:lstStyle/>
          <a:p>
            <a:fld id="{58E20040-C938-D74C-B197-82A23B602361}" type="slidenum">
              <a:rPr lang="en-US" smtClean="0"/>
              <a:pPr/>
              <a:t>27</a:t>
            </a:fld>
            <a:endParaRPr lang="en-US" dirty="0"/>
          </a:p>
        </p:txBody>
      </p:sp>
      <p:sp>
        <p:nvSpPr>
          <p:cNvPr id="4" name="Title 3">
            <a:extLst>
              <a:ext uri="{FF2B5EF4-FFF2-40B4-BE49-F238E27FC236}">
                <a16:creationId xmlns:a16="http://schemas.microsoft.com/office/drawing/2014/main" id="{8DDDDECA-881B-DA4D-B2AE-9CE66DD1E2D3}"/>
              </a:ext>
            </a:extLst>
          </p:cNvPr>
          <p:cNvSpPr>
            <a:spLocks noGrp="1"/>
          </p:cNvSpPr>
          <p:nvPr>
            <p:ph type="title"/>
          </p:nvPr>
        </p:nvSpPr>
        <p:spPr>
          <a:xfrm>
            <a:off x="749423" y="83759"/>
            <a:ext cx="10515600" cy="1325563"/>
          </a:xfrm>
        </p:spPr>
        <p:txBody>
          <a:bodyPr/>
          <a:lstStyle/>
          <a:p>
            <a:r>
              <a:rPr lang="en-US" dirty="0">
                <a:latin typeface="+mn-lt"/>
              </a:rPr>
              <a:t>Current QP Program Statistics</a:t>
            </a:r>
          </a:p>
        </p:txBody>
      </p:sp>
      <p:sp>
        <p:nvSpPr>
          <p:cNvPr id="5" name="Content Placeholder 4">
            <a:extLst>
              <a:ext uri="{FF2B5EF4-FFF2-40B4-BE49-F238E27FC236}">
                <a16:creationId xmlns:a16="http://schemas.microsoft.com/office/drawing/2014/main" id="{FB2BD579-E192-754B-82B0-7B545272B0B4}"/>
              </a:ext>
            </a:extLst>
          </p:cNvPr>
          <p:cNvSpPr>
            <a:spLocks noGrp="1"/>
          </p:cNvSpPr>
          <p:nvPr>
            <p:ph idx="1"/>
          </p:nvPr>
        </p:nvSpPr>
        <p:spPr>
          <a:xfrm>
            <a:off x="940241" y="1585928"/>
            <a:ext cx="11035736" cy="4237824"/>
          </a:xfrm>
        </p:spPr>
        <p:txBody>
          <a:bodyPr>
            <a:normAutofit/>
          </a:bodyPr>
          <a:lstStyle/>
          <a:p>
            <a:pPr marL="457200" lvl="1" indent="0">
              <a:buNone/>
            </a:pPr>
            <a:r>
              <a:rPr lang="en-US" sz="3600" dirty="0"/>
              <a:t>459 QP Accredited Contractors Globally</a:t>
            </a:r>
          </a:p>
          <a:p>
            <a:pPr marL="457200" lvl="1" indent="0">
              <a:buNone/>
            </a:pPr>
            <a:endParaRPr lang="en-US" sz="1100" dirty="0"/>
          </a:p>
          <a:p>
            <a:pPr lvl="2"/>
            <a:r>
              <a:rPr lang="en-US" sz="2800" dirty="0" err="1"/>
              <a:t>Approx</a:t>
            </a:r>
            <a:r>
              <a:rPr lang="en-US" sz="2800" dirty="0"/>
              <a:t> 650 QP Audits scheduled for 2023</a:t>
            </a:r>
            <a:endParaRPr lang="en-US" sz="3200" dirty="0"/>
          </a:p>
          <a:p>
            <a:pPr lvl="3"/>
            <a:r>
              <a:rPr lang="en-US" sz="2600" dirty="0"/>
              <a:t>331 QP 1 Accredited Contractors</a:t>
            </a:r>
          </a:p>
          <a:p>
            <a:pPr lvl="3"/>
            <a:r>
              <a:rPr lang="en-US" sz="2600" dirty="0"/>
              <a:t>200 QP 2 Accredited Contractors</a:t>
            </a:r>
          </a:p>
          <a:p>
            <a:pPr lvl="3"/>
            <a:r>
              <a:rPr lang="en-US" sz="2600" dirty="0"/>
              <a:t>131 QP 3 Accredited Paint Shops</a:t>
            </a:r>
          </a:p>
          <a:p>
            <a:pPr lvl="3"/>
            <a:r>
              <a:rPr lang="en-US" sz="2600" dirty="0"/>
              <a:t>9 New Accreditations Awarded YTD</a:t>
            </a:r>
          </a:p>
          <a:p>
            <a:pPr lvl="3"/>
            <a:r>
              <a:rPr lang="en-US" sz="2600" dirty="0"/>
              <a:t>2 Existing Contractors added new QP Program Accreditations</a:t>
            </a:r>
          </a:p>
          <a:p>
            <a:pPr lvl="3"/>
            <a:r>
              <a:rPr lang="en-US" sz="2600" dirty="0"/>
              <a:t>25 active new applications in progress</a:t>
            </a:r>
          </a:p>
          <a:p>
            <a:pPr lvl="1"/>
            <a:endParaRPr lang="en-US" sz="3200" dirty="0"/>
          </a:p>
          <a:p>
            <a:pPr lvl="1"/>
            <a:endParaRPr lang="en-US" dirty="0"/>
          </a:p>
        </p:txBody>
      </p:sp>
    </p:spTree>
    <p:extLst>
      <p:ext uri="{BB962C8B-B14F-4D97-AF65-F5344CB8AC3E}">
        <p14:creationId xmlns:p14="http://schemas.microsoft.com/office/powerpoint/2010/main" val="3671434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196457-901A-324A-8154-3E031FD4CE4B}"/>
              </a:ext>
            </a:extLst>
          </p:cNvPr>
          <p:cNvSpPr>
            <a:spLocks noGrp="1"/>
          </p:cNvSpPr>
          <p:nvPr>
            <p:ph type="ftr" sz="quarter" idx="11"/>
          </p:nvPr>
        </p:nvSpPr>
        <p:spPr/>
        <p:txBody>
          <a:bodyPr/>
          <a:lstStyle/>
          <a:p>
            <a:r>
              <a:rPr lang="en-US"/>
              <a:t>The Global Leaders in Materials Protection and Performance</a:t>
            </a:r>
            <a:endParaRPr lang="en-US" dirty="0"/>
          </a:p>
        </p:txBody>
      </p:sp>
      <p:sp>
        <p:nvSpPr>
          <p:cNvPr id="3" name="Slide Number Placeholder 2">
            <a:extLst>
              <a:ext uri="{FF2B5EF4-FFF2-40B4-BE49-F238E27FC236}">
                <a16:creationId xmlns:a16="http://schemas.microsoft.com/office/drawing/2014/main" id="{5432493D-63C3-F044-B5BD-A0E924A3AFBE}"/>
              </a:ext>
            </a:extLst>
          </p:cNvPr>
          <p:cNvSpPr>
            <a:spLocks noGrp="1"/>
          </p:cNvSpPr>
          <p:nvPr>
            <p:ph type="sldNum" sz="quarter" idx="12"/>
          </p:nvPr>
        </p:nvSpPr>
        <p:spPr/>
        <p:txBody>
          <a:bodyPr/>
          <a:lstStyle/>
          <a:p>
            <a:fld id="{58E20040-C938-D74C-B197-82A23B602361}" type="slidenum">
              <a:rPr lang="en-US" smtClean="0"/>
              <a:pPr/>
              <a:t>28</a:t>
            </a:fld>
            <a:endParaRPr lang="en-US" dirty="0"/>
          </a:p>
        </p:txBody>
      </p:sp>
      <p:sp>
        <p:nvSpPr>
          <p:cNvPr id="4" name="Title 3">
            <a:extLst>
              <a:ext uri="{FF2B5EF4-FFF2-40B4-BE49-F238E27FC236}">
                <a16:creationId xmlns:a16="http://schemas.microsoft.com/office/drawing/2014/main" id="{89720D11-6B8E-6B47-B1C2-C201B98FEE15}"/>
              </a:ext>
            </a:extLst>
          </p:cNvPr>
          <p:cNvSpPr>
            <a:spLocks noGrp="1"/>
          </p:cNvSpPr>
          <p:nvPr>
            <p:ph type="title"/>
          </p:nvPr>
        </p:nvSpPr>
        <p:spPr>
          <a:xfrm>
            <a:off x="540428" y="205962"/>
            <a:ext cx="11111144" cy="2074545"/>
          </a:xfrm>
        </p:spPr>
        <p:txBody>
          <a:bodyPr>
            <a:normAutofit fontScale="90000"/>
          </a:bodyPr>
          <a:lstStyle/>
          <a:p>
            <a:pPr algn="ctr"/>
            <a:r>
              <a:rPr lang="en-US" dirty="0">
                <a:latin typeface="+mn-lt"/>
              </a:rPr>
              <a:t>QP Contractor Field and Shop Accreditations </a:t>
            </a:r>
            <a:r>
              <a:rPr lang="en-US" sz="3600" dirty="0">
                <a:latin typeface="+mn-lt"/>
              </a:rPr>
              <a:t>Painting of Steel Structures/Components</a:t>
            </a:r>
            <a:br>
              <a:rPr lang="en-US" sz="3600" dirty="0">
                <a:latin typeface="+mn-lt"/>
              </a:rPr>
            </a:br>
            <a:r>
              <a:rPr lang="en-US" sz="3600" dirty="0">
                <a:latin typeface="+mn-lt"/>
              </a:rPr>
              <a:t>Field (QP-1) or Shop (QP-3) </a:t>
            </a:r>
          </a:p>
        </p:txBody>
      </p:sp>
      <p:sp>
        <p:nvSpPr>
          <p:cNvPr id="5" name="Content Placeholder 4">
            <a:extLst>
              <a:ext uri="{FF2B5EF4-FFF2-40B4-BE49-F238E27FC236}">
                <a16:creationId xmlns:a16="http://schemas.microsoft.com/office/drawing/2014/main" id="{B4E79EFE-BD02-E248-8ABC-B404D274D6CD}"/>
              </a:ext>
            </a:extLst>
          </p:cNvPr>
          <p:cNvSpPr>
            <a:spLocks noGrp="1"/>
          </p:cNvSpPr>
          <p:nvPr>
            <p:ph idx="1"/>
          </p:nvPr>
        </p:nvSpPr>
        <p:spPr>
          <a:xfrm>
            <a:off x="1322063" y="2575053"/>
            <a:ext cx="9781032" cy="2701035"/>
          </a:xfrm>
        </p:spPr>
        <p:txBody>
          <a:bodyPr>
            <a:normAutofit lnSpcReduction="10000"/>
          </a:bodyPr>
          <a:lstStyle/>
          <a:p>
            <a:r>
              <a:rPr lang="en-US" dirty="0"/>
              <a:t>QP 1 &amp; QP 3 have transitioned over to AMPP from SSPC without significant changes.</a:t>
            </a:r>
          </a:p>
          <a:p>
            <a:r>
              <a:rPr lang="en-US" dirty="0"/>
              <a:t>QP 1 is based on the current SSPC QP 1 standard revised in 2019.</a:t>
            </a:r>
          </a:p>
          <a:p>
            <a:r>
              <a:rPr lang="en-US" dirty="0"/>
              <a:t>QP 3 is based on AISC 420.10/QP 3.  Update of QP 3 in process.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862956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D14A8B-9AAD-4E62-9D15-C72A93EDA846}"/>
              </a:ext>
            </a:extLst>
          </p:cNvPr>
          <p:cNvSpPr>
            <a:spLocks noGrp="1"/>
          </p:cNvSpPr>
          <p:nvPr>
            <p:ph type="sldNum" sz="quarter" idx="12"/>
          </p:nvPr>
        </p:nvSpPr>
        <p:spPr/>
        <p:txBody>
          <a:bodyPr/>
          <a:lstStyle/>
          <a:p>
            <a:fld id="{58E20040-C938-D74C-B197-82A23B602361}" type="slidenum">
              <a:rPr lang="en-US" smtClean="0"/>
              <a:pPr/>
              <a:t>29</a:t>
            </a:fld>
            <a:endParaRPr lang="en-US" dirty="0"/>
          </a:p>
        </p:txBody>
      </p:sp>
      <p:sp>
        <p:nvSpPr>
          <p:cNvPr id="3" name="Title 2">
            <a:extLst>
              <a:ext uri="{FF2B5EF4-FFF2-40B4-BE49-F238E27FC236}">
                <a16:creationId xmlns:a16="http://schemas.microsoft.com/office/drawing/2014/main" id="{312BCBD9-E0B5-4776-9B25-904064E1AB8C}"/>
              </a:ext>
            </a:extLst>
          </p:cNvPr>
          <p:cNvSpPr>
            <a:spLocks noGrp="1"/>
          </p:cNvSpPr>
          <p:nvPr>
            <p:ph type="title"/>
          </p:nvPr>
        </p:nvSpPr>
        <p:spPr>
          <a:xfrm>
            <a:off x="831850" y="1253229"/>
            <a:ext cx="8083550" cy="3618736"/>
          </a:xfrm>
        </p:spPr>
        <p:txBody>
          <a:bodyPr>
            <a:normAutofit/>
          </a:bodyPr>
          <a:lstStyle/>
          <a:p>
            <a:r>
              <a:rPr lang="en-US" sz="4800" dirty="0"/>
              <a:t>QP Accreditation: Skill Changes and Requirements for Contractor Certifications</a:t>
            </a:r>
          </a:p>
        </p:txBody>
      </p:sp>
    </p:spTree>
    <p:extLst>
      <p:ext uri="{BB962C8B-B14F-4D97-AF65-F5344CB8AC3E}">
        <p14:creationId xmlns:p14="http://schemas.microsoft.com/office/powerpoint/2010/main" val="260230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BC3E4-A6EA-4276-AB50-904C23DD1225}"/>
              </a:ext>
            </a:extLst>
          </p:cNvPr>
          <p:cNvSpPr>
            <a:spLocks noGrp="1"/>
          </p:cNvSpPr>
          <p:nvPr>
            <p:ph type="title"/>
          </p:nvPr>
        </p:nvSpPr>
        <p:spPr/>
        <p:txBody>
          <a:bodyPr/>
          <a:lstStyle/>
          <a:p>
            <a:r>
              <a:rPr lang="en-US" dirty="0"/>
              <a:t>NACE &amp; SSPC - Legacy Organizations </a:t>
            </a:r>
          </a:p>
        </p:txBody>
      </p:sp>
      <p:sp>
        <p:nvSpPr>
          <p:cNvPr id="4" name="Slide Number Placeholder 3">
            <a:extLst>
              <a:ext uri="{FF2B5EF4-FFF2-40B4-BE49-F238E27FC236}">
                <a16:creationId xmlns:a16="http://schemas.microsoft.com/office/drawing/2014/main" id="{781ED2A8-A607-43F1-94A3-ACDCDCE4DEE3}"/>
              </a:ext>
            </a:extLst>
          </p:cNvPr>
          <p:cNvSpPr>
            <a:spLocks noGrp="1"/>
          </p:cNvSpPr>
          <p:nvPr>
            <p:ph type="sldNum" sz="quarter" idx="12"/>
          </p:nvPr>
        </p:nvSpPr>
        <p:spPr/>
        <p:txBody>
          <a:bodyPr/>
          <a:lstStyle/>
          <a:p>
            <a:fld id="{C6727432-9D65-5048-875E-2D7F40C34F15}" type="slidenum">
              <a:rPr lang="en-US" smtClean="0"/>
              <a:pPr/>
              <a:t>3</a:t>
            </a:fld>
            <a:endParaRPr lang="en-US" dirty="0"/>
          </a:p>
        </p:txBody>
      </p:sp>
      <p:cxnSp>
        <p:nvCxnSpPr>
          <p:cNvPr id="7" name="Straight Connector 6">
            <a:extLst>
              <a:ext uri="{FF2B5EF4-FFF2-40B4-BE49-F238E27FC236}">
                <a16:creationId xmlns:a16="http://schemas.microsoft.com/office/drawing/2014/main" id="{75431177-7078-4C15-B816-88561D493231}"/>
              </a:ext>
            </a:extLst>
          </p:cNvPr>
          <p:cNvCxnSpPr>
            <a:cxnSpLocks/>
          </p:cNvCxnSpPr>
          <p:nvPr/>
        </p:nvCxnSpPr>
        <p:spPr>
          <a:xfrm>
            <a:off x="6160160" y="1795749"/>
            <a:ext cx="0" cy="38338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6B913FD-F219-6897-F898-C2AB8DFA7150}"/>
              </a:ext>
            </a:extLst>
          </p:cNvPr>
          <p:cNvSpPr txBox="1"/>
          <p:nvPr/>
        </p:nvSpPr>
        <p:spPr>
          <a:xfrm>
            <a:off x="962628" y="2399817"/>
            <a:ext cx="491345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NACE</a:t>
            </a:r>
            <a:r>
              <a:rPr lang="en-US" b="1" dirty="0">
                <a:ea typeface="+mn-lt"/>
                <a:cs typeface="+mn-lt"/>
              </a:rPr>
              <a:t> International, The Corrosion Society</a:t>
            </a:r>
            <a:endParaRPr lang="en-US" dirty="0"/>
          </a:p>
          <a:p>
            <a:pPr marL="285750" indent="-285750">
              <a:buFont typeface="Arial"/>
              <a:buChar char="•"/>
            </a:pPr>
            <a:endParaRPr lang="en-US" dirty="0">
              <a:ea typeface="+mn-lt"/>
              <a:cs typeface="+mn-lt"/>
            </a:endParaRPr>
          </a:p>
          <a:p>
            <a:pPr marL="285750" indent="-285750">
              <a:buFont typeface="Arial"/>
              <a:buChar char="•"/>
            </a:pPr>
            <a:r>
              <a:rPr lang="en-US" dirty="0">
                <a:ea typeface="+mn-lt"/>
                <a:cs typeface="+mn-lt"/>
              </a:rPr>
              <a:t>Established in 1943 as National Association of Corrosion Engineers</a:t>
            </a:r>
            <a:endParaRPr lang="en-US">
              <a:cs typeface="Arial" panose="020B0604020202020204"/>
            </a:endParaRPr>
          </a:p>
          <a:p>
            <a:pPr marL="285750" indent="-285750">
              <a:buFont typeface="Arial"/>
              <a:buChar char="•"/>
            </a:pPr>
            <a:r>
              <a:rPr lang="en-US" dirty="0">
                <a:ea typeface="+mn-lt"/>
                <a:cs typeface="+mn-lt"/>
              </a:rPr>
              <a:t>HQ in U.S. (Houston, Texas), and offices in 7 Countries</a:t>
            </a:r>
            <a:endParaRPr lang="en-US" dirty="0">
              <a:cs typeface="Arial" panose="020B0604020202020204"/>
            </a:endParaRPr>
          </a:p>
        </p:txBody>
      </p:sp>
      <p:sp>
        <p:nvSpPr>
          <p:cNvPr id="15" name="TextBox 14">
            <a:extLst>
              <a:ext uri="{FF2B5EF4-FFF2-40B4-BE49-F238E27FC236}">
                <a16:creationId xmlns:a16="http://schemas.microsoft.com/office/drawing/2014/main" id="{89E1E269-2E30-FE59-4821-F7C1011EF662}"/>
              </a:ext>
            </a:extLst>
          </p:cNvPr>
          <p:cNvSpPr txBox="1"/>
          <p:nvPr/>
        </p:nvSpPr>
        <p:spPr>
          <a:xfrm>
            <a:off x="6661351" y="2407654"/>
            <a:ext cx="495203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SSPC: The Society for Protective Coatings </a:t>
            </a:r>
            <a:endParaRPr lang="en-US" dirty="0"/>
          </a:p>
          <a:p>
            <a:pPr marL="285750" indent="-285750">
              <a:buFont typeface="Arial"/>
              <a:buChar char="•"/>
            </a:pPr>
            <a:endParaRPr lang="en-US" dirty="0">
              <a:ea typeface="+mn-lt"/>
              <a:cs typeface="+mn-lt"/>
            </a:endParaRPr>
          </a:p>
          <a:p>
            <a:pPr marL="285750" indent="-285750">
              <a:buFont typeface="Arial"/>
              <a:buChar char="•"/>
            </a:pPr>
            <a:r>
              <a:rPr lang="en-US" dirty="0">
                <a:ea typeface="+mn-lt"/>
                <a:cs typeface="+mn-lt"/>
              </a:rPr>
              <a:t>Founded in 1950 as the Steel Structures Painting Council</a:t>
            </a:r>
            <a:endParaRPr lang="en-US" dirty="0">
              <a:cs typeface="Arial" panose="020B0604020202020204"/>
            </a:endParaRPr>
          </a:p>
          <a:p>
            <a:pPr marL="285750" indent="-285750">
              <a:buFont typeface="Arial"/>
              <a:buChar char="•"/>
            </a:pPr>
            <a:r>
              <a:rPr lang="en-US" dirty="0">
                <a:ea typeface="+mn-lt"/>
                <a:cs typeface="+mn-lt"/>
              </a:rPr>
              <a:t>HQ in U.S. (Pittsburgh, PA)</a:t>
            </a:r>
            <a:endParaRPr lang="en-US" dirty="0">
              <a:cs typeface="Arial"/>
            </a:endParaRPr>
          </a:p>
          <a:p>
            <a:pPr algn="l"/>
            <a:endParaRPr lang="en-US" dirty="0">
              <a:cs typeface="Arial"/>
            </a:endParaRPr>
          </a:p>
        </p:txBody>
      </p:sp>
    </p:spTree>
    <p:extLst>
      <p:ext uri="{BB962C8B-B14F-4D97-AF65-F5344CB8AC3E}">
        <p14:creationId xmlns:p14="http://schemas.microsoft.com/office/powerpoint/2010/main" val="95707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EE8E-C307-8A09-A71D-2AD025F60A20}"/>
              </a:ext>
            </a:extLst>
          </p:cNvPr>
          <p:cNvSpPr>
            <a:spLocks noGrp="1"/>
          </p:cNvSpPr>
          <p:nvPr>
            <p:ph type="title"/>
          </p:nvPr>
        </p:nvSpPr>
        <p:spPr/>
        <p:txBody>
          <a:bodyPr/>
          <a:lstStyle/>
          <a:p>
            <a:r>
              <a:rPr lang="en-US" sz="4400" b="1" dirty="0"/>
              <a:t>Craftworker Certifications</a:t>
            </a:r>
            <a:endParaRPr lang="en-US" dirty="0"/>
          </a:p>
        </p:txBody>
      </p:sp>
      <p:sp>
        <p:nvSpPr>
          <p:cNvPr id="3" name="Content Placeholder 2">
            <a:extLst>
              <a:ext uri="{FF2B5EF4-FFF2-40B4-BE49-F238E27FC236}">
                <a16:creationId xmlns:a16="http://schemas.microsoft.com/office/drawing/2014/main" id="{C6444A07-A0A7-A1E9-17B7-7EB390B20E87}"/>
              </a:ext>
            </a:extLst>
          </p:cNvPr>
          <p:cNvSpPr>
            <a:spLocks noGrp="1"/>
          </p:cNvSpPr>
          <p:nvPr>
            <p:ph idx="1"/>
          </p:nvPr>
        </p:nvSpPr>
        <p:spPr>
          <a:xfrm>
            <a:off x="970670" y="1825625"/>
            <a:ext cx="10383129" cy="4098925"/>
          </a:xfrm>
        </p:spPr>
        <p:txBody>
          <a:bodyPr/>
          <a:lstStyle/>
          <a:p>
            <a:pPr lvl="1">
              <a:spcAft>
                <a:spcPts val="600"/>
              </a:spcAft>
            </a:pPr>
            <a:r>
              <a:rPr lang="en-US" sz="2600" dirty="0"/>
              <a:t>Simplifying C7, C12 and CAS certification based on key contractor feedback</a:t>
            </a:r>
          </a:p>
          <a:p>
            <a:pPr lvl="1">
              <a:spcAft>
                <a:spcPts val="600"/>
              </a:spcAft>
            </a:pPr>
            <a:r>
              <a:rPr lang="en-US" sz="2600" dirty="0"/>
              <a:t>Focused on exams, fulfillment and simplifying renewal process</a:t>
            </a:r>
          </a:p>
          <a:p>
            <a:pPr lvl="1">
              <a:spcAft>
                <a:spcPts val="600"/>
              </a:spcAft>
            </a:pPr>
            <a:r>
              <a:rPr lang="en-US" sz="2600" dirty="0"/>
              <a:t>New AMPP “Craftworker Team” being launched to provide focused support for craftworker certifications and training needs based on contractor feedback.</a:t>
            </a:r>
          </a:p>
          <a:p>
            <a:endParaRPr lang="en-US" dirty="0"/>
          </a:p>
        </p:txBody>
      </p:sp>
      <p:sp>
        <p:nvSpPr>
          <p:cNvPr id="4" name="Slide Number Placeholder 3">
            <a:extLst>
              <a:ext uri="{FF2B5EF4-FFF2-40B4-BE49-F238E27FC236}">
                <a16:creationId xmlns:a16="http://schemas.microsoft.com/office/drawing/2014/main" id="{B629390C-CA74-430E-0B69-3E13808F99BA}"/>
              </a:ext>
            </a:extLst>
          </p:cNvPr>
          <p:cNvSpPr>
            <a:spLocks noGrp="1"/>
          </p:cNvSpPr>
          <p:nvPr>
            <p:ph type="sldNum" sz="quarter" idx="12"/>
          </p:nvPr>
        </p:nvSpPr>
        <p:spPr/>
        <p:txBody>
          <a:bodyPr/>
          <a:lstStyle/>
          <a:p>
            <a:fld id="{58E20040-C938-D74C-B197-82A23B602361}" type="slidenum">
              <a:rPr lang="en-US" smtClean="0"/>
              <a:pPr/>
              <a:t>30</a:t>
            </a:fld>
            <a:endParaRPr lang="en-US" dirty="0"/>
          </a:p>
        </p:txBody>
      </p:sp>
      <p:sp>
        <p:nvSpPr>
          <p:cNvPr id="5" name="Footer Placeholder 1">
            <a:extLst>
              <a:ext uri="{FF2B5EF4-FFF2-40B4-BE49-F238E27FC236}">
                <a16:creationId xmlns:a16="http://schemas.microsoft.com/office/drawing/2014/main" id="{99B4505D-C5F0-3CE2-B046-CC1C3C8C2A93}"/>
              </a:ext>
            </a:extLst>
          </p:cNvPr>
          <p:cNvSpPr>
            <a:spLocks noGrp="1"/>
          </p:cNvSpPr>
          <p:nvPr>
            <p:ph type="ftr" sz="quarter" idx="11"/>
          </p:nvPr>
        </p:nvSpPr>
        <p:spPr>
          <a:xfrm>
            <a:off x="6835990" y="6310312"/>
            <a:ext cx="4517809" cy="365125"/>
          </a:xfrm>
        </p:spPr>
        <p:txBody>
          <a:bodyPr/>
          <a:lstStyle/>
          <a:p>
            <a:r>
              <a:rPr lang="en-US" dirty="0"/>
              <a:t>The Global Leaders in Materials Protection and Performance</a:t>
            </a:r>
          </a:p>
        </p:txBody>
      </p:sp>
    </p:spTree>
    <p:extLst>
      <p:ext uri="{BB962C8B-B14F-4D97-AF65-F5344CB8AC3E}">
        <p14:creationId xmlns:p14="http://schemas.microsoft.com/office/powerpoint/2010/main" val="3876508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5B0246-B6A9-47A1-AF6B-3BF929A84CE9}"/>
              </a:ext>
            </a:extLst>
          </p:cNvPr>
          <p:cNvSpPr>
            <a:spLocks noGrp="1"/>
          </p:cNvSpPr>
          <p:nvPr>
            <p:ph type="ftr" sz="quarter" idx="11"/>
          </p:nvPr>
        </p:nvSpPr>
        <p:spPr/>
        <p:txBody>
          <a:bodyPr/>
          <a:lstStyle/>
          <a:p>
            <a:r>
              <a:rPr lang="en-US" dirty="0"/>
              <a:t>The Global Leaders in Materials Protection and Performance</a:t>
            </a:r>
          </a:p>
        </p:txBody>
      </p:sp>
      <p:sp>
        <p:nvSpPr>
          <p:cNvPr id="3" name="Slide Number Placeholder 2">
            <a:extLst>
              <a:ext uri="{FF2B5EF4-FFF2-40B4-BE49-F238E27FC236}">
                <a16:creationId xmlns:a16="http://schemas.microsoft.com/office/drawing/2014/main" id="{DD872923-9B66-450C-93C5-CBEB30169546}"/>
              </a:ext>
            </a:extLst>
          </p:cNvPr>
          <p:cNvSpPr>
            <a:spLocks noGrp="1"/>
          </p:cNvSpPr>
          <p:nvPr>
            <p:ph type="sldNum" sz="quarter" idx="12"/>
          </p:nvPr>
        </p:nvSpPr>
        <p:spPr/>
        <p:txBody>
          <a:bodyPr/>
          <a:lstStyle/>
          <a:p>
            <a:fld id="{58E20040-C938-D74C-B197-82A23B602361}" type="slidenum">
              <a:rPr lang="en-US" smtClean="0"/>
              <a:pPr/>
              <a:t>31</a:t>
            </a:fld>
            <a:endParaRPr lang="en-US" dirty="0"/>
          </a:p>
        </p:txBody>
      </p:sp>
      <p:sp>
        <p:nvSpPr>
          <p:cNvPr id="4" name="Title 3">
            <a:extLst>
              <a:ext uri="{FF2B5EF4-FFF2-40B4-BE49-F238E27FC236}">
                <a16:creationId xmlns:a16="http://schemas.microsoft.com/office/drawing/2014/main" id="{C20FFD67-6D02-49A1-8154-73A34A6A5C15}"/>
              </a:ext>
            </a:extLst>
          </p:cNvPr>
          <p:cNvSpPr>
            <a:spLocks noGrp="1"/>
          </p:cNvSpPr>
          <p:nvPr>
            <p:ph type="title"/>
          </p:nvPr>
        </p:nvSpPr>
        <p:spPr>
          <a:xfrm>
            <a:off x="106803" y="0"/>
            <a:ext cx="10515600" cy="1325563"/>
          </a:xfrm>
        </p:spPr>
        <p:txBody>
          <a:bodyPr/>
          <a:lstStyle/>
          <a:p>
            <a:r>
              <a:rPr lang="en-US" dirty="0"/>
              <a:t>Certification Program Improvements</a:t>
            </a:r>
          </a:p>
        </p:txBody>
      </p:sp>
      <p:sp>
        <p:nvSpPr>
          <p:cNvPr id="5" name="Content Placeholder 4">
            <a:extLst>
              <a:ext uri="{FF2B5EF4-FFF2-40B4-BE49-F238E27FC236}">
                <a16:creationId xmlns:a16="http://schemas.microsoft.com/office/drawing/2014/main" id="{92060E69-9277-4AFB-B526-B0EAC5A124D3}"/>
              </a:ext>
            </a:extLst>
          </p:cNvPr>
          <p:cNvSpPr>
            <a:spLocks noGrp="1"/>
          </p:cNvSpPr>
          <p:nvPr>
            <p:ph idx="1"/>
          </p:nvPr>
        </p:nvSpPr>
        <p:spPr>
          <a:xfrm>
            <a:off x="1240734" y="1605375"/>
            <a:ext cx="9798831" cy="4617564"/>
          </a:xfrm>
        </p:spPr>
        <p:txBody>
          <a:bodyPr>
            <a:normAutofit fontScale="92500" lnSpcReduction="10000"/>
          </a:bodyPr>
          <a:lstStyle/>
          <a:p>
            <a:pPr>
              <a:buFont typeface="Wingdings" panose="05000000000000000000" pitchFamily="2" charset="2"/>
              <a:buChar char="§"/>
            </a:pPr>
            <a:r>
              <a:rPr lang="en-US" sz="2200" b="1" dirty="0">
                <a:solidFill>
                  <a:srgbClr val="FF980A"/>
                </a:solidFill>
              </a:rPr>
              <a:t>CAS Level 2 “full”</a:t>
            </a:r>
          </a:p>
          <a:p>
            <a:pPr lvl="1"/>
            <a:r>
              <a:rPr lang="en-US" sz="1900" dirty="0"/>
              <a:t>Refresh theory exam</a:t>
            </a:r>
          </a:p>
          <a:p>
            <a:pPr lvl="1"/>
            <a:r>
              <a:rPr lang="en-US" sz="1900" dirty="0"/>
              <a:t>Remove irrelevant questions – e.g.) Inspection focused</a:t>
            </a:r>
            <a:br>
              <a:rPr lang="en-US" sz="1900" dirty="0"/>
            </a:br>
            <a:endParaRPr lang="en-US" sz="1900" dirty="0"/>
          </a:p>
          <a:p>
            <a:pPr>
              <a:buFont typeface="Wingdings" panose="05000000000000000000" pitchFamily="2" charset="2"/>
              <a:buChar char="§"/>
            </a:pPr>
            <a:r>
              <a:rPr lang="en-US" sz="2200" b="1" dirty="0">
                <a:solidFill>
                  <a:srgbClr val="FF980A"/>
                </a:solidFill>
              </a:rPr>
              <a:t>CAS Level 2 “interim”</a:t>
            </a:r>
          </a:p>
          <a:p>
            <a:pPr lvl="1"/>
            <a:r>
              <a:rPr lang="en-US" sz="1900" dirty="0"/>
              <a:t>Will no longer be offered</a:t>
            </a:r>
          </a:p>
          <a:p>
            <a:pPr lvl="1"/>
            <a:r>
              <a:rPr lang="en-US" sz="1900" dirty="0"/>
              <a:t>Existing CAS “interim” card holders can renew for one cycle in order to </a:t>
            </a:r>
            <a:br>
              <a:rPr lang="en-US" sz="1900" dirty="0"/>
            </a:br>
            <a:r>
              <a:rPr lang="en-US" sz="1900" dirty="0"/>
              <a:t>gain necessary work experience</a:t>
            </a:r>
          </a:p>
          <a:p>
            <a:pPr lvl="1"/>
            <a:r>
              <a:rPr lang="en-US" sz="1900" dirty="0"/>
              <a:t>Will move to “full” status when work experience requirement is met – </a:t>
            </a:r>
            <a:br>
              <a:rPr lang="en-US" sz="1900" dirty="0"/>
            </a:br>
            <a:r>
              <a:rPr lang="en-US" sz="1900" i="1" u="sng" dirty="0"/>
              <a:t>NO additional requirements</a:t>
            </a:r>
            <a:br>
              <a:rPr lang="en-US" sz="1900" i="1" u="sng" dirty="0"/>
            </a:br>
            <a:endParaRPr lang="en-US" sz="1900" i="1" u="sng" dirty="0"/>
          </a:p>
          <a:p>
            <a:pPr>
              <a:buFont typeface="Wingdings" panose="05000000000000000000" pitchFamily="2" charset="2"/>
              <a:buChar char="§"/>
            </a:pPr>
            <a:r>
              <a:rPr lang="en-US" sz="2200" b="1" dirty="0">
                <a:solidFill>
                  <a:srgbClr val="FF980A"/>
                </a:solidFill>
              </a:rPr>
              <a:t>C7 and C12</a:t>
            </a:r>
          </a:p>
          <a:p>
            <a:pPr lvl="1"/>
            <a:r>
              <a:rPr lang="en-US" sz="1900" dirty="0"/>
              <a:t>Refresh exam items</a:t>
            </a:r>
          </a:p>
          <a:p>
            <a:pPr lvl="1"/>
            <a:r>
              <a:rPr lang="en-US" sz="1900" dirty="0"/>
              <a:t>Practical exams are a subset of CAS Level 2</a:t>
            </a:r>
          </a:p>
          <a:p>
            <a:endParaRPr lang="en-US" dirty="0"/>
          </a:p>
        </p:txBody>
      </p:sp>
      <p:pic>
        <p:nvPicPr>
          <p:cNvPr id="7" name="Picture 6">
            <a:extLst>
              <a:ext uri="{FF2B5EF4-FFF2-40B4-BE49-F238E27FC236}">
                <a16:creationId xmlns:a16="http://schemas.microsoft.com/office/drawing/2014/main" id="{91974111-6E08-4377-B3D4-11E1D676166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22799" y="1108562"/>
            <a:ext cx="2935125" cy="3913500"/>
          </a:xfrm>
          <a:prstGeom prst="rect">
            <a:avLst/>
          </a:prstGeom>
        </p:spPr>
      </p:pic>
      <p:pic>
        <p:nvPicPr>
          <p:cNvPr id="8" name="Picture 7">
            <a:extLst>
              <a:ext uri="{FF2B5EF4-FFF2-40B4-BE49-F238E27FC236}">
                <a16:creationId xmlns:a16="http://schemas.microsoft.com/office/drawing/2014/main" id="{C37BAFA5-EEB5-4097-8390-DA1654C190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4695" y="1325563"/>
            <a:ext cx="1083011" cy="1236314"/>
          </a:xfrm>
          <a:prstGeom prst="rect">
            <a:avLst/>
          </a:prstGeom>
        </p:spPr>
      </p:pic>
      <p:pic>
        <p:nvPicPr>
          <p:cNvPr id="9" name="Picture 8">
            <a:extLst>
              <a:ext uri="{FF2B5EF4-FFF2-40B4-BE49-F238E27FC236}">
                <a16:creationId xmlns:a16="http://schemas.microsoft.com/office/drawing/2014/main" id="{B129E929-A4FB-4481-A863-8395888116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4695" y="2512727"/>
            <a:ext cx="1083011" cy="1236314"/>
          </a:xfrm>
          <a:prstGeom prst="rect">
            <a:avLst/>
          </a:prstGeom>
        </p:spPr>
      </p:pic>
      <p:pic>
        <p:nvPicPr>
          <p:cNvPr id="10" name="Picture 9">
            <a:extLst>
              <a:ext uri="{FF2B5EF4-FFF2-40B4-BE49-F238E27FC236}">
                <a16:creationId xmlns:a16="http://schemas.microsoft.com/office/drawing/2014/main" id="{A6010B45-3516-4E05-968A-A182F25B21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2375" y="4403905"/>
            <a:ext cx="1083011" cy="1236314"/>
          </a:xfrm>
          <a:prstGeom prst="rect">
            <a:avLst/>
          </a:prstGeom>
        </p:spPr>
      </p:pic>
    </p:spTree>
    <p:extLst>
      <p:ext uri="{BB962C8B-B14F-4D97-AF65-F5344CB8AC3E}">
        <p14:creationId xmlns:p14="http://schemas.microsoft.com/office/powerpoint/2010/main" val="360715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FFEBA1-14F9-40F8-9BE0-962196066019}"/>
              </a:ext>
            </a:extLst>
          </p:cNvPr>
          <p:cNvSpPr>
            <a:spLocks noGrp="1"/>
          </p:cNvSpPr>
          <p:nvPr>
            <p:ph type="sldNum" sz="quarter" idx="12"/>
          </p:nvPr>
        </p:nvSpPr>
        <p:spPr/>
        <p:txBody>
          <a:bodyPr/>
          <a:lstStyle/>
          <a:p>
            <a:fld id="{58E20040-C938-D74C-B197-82A23B602361}" type="slidenum">
              <a:rPr lang="en-US" smtClean="0"/>
              <a:pPr/>
              <a:t>32</a:t>
            </a:fld>
            <a:endParaRPr lang="en-US" dirty="0"/>
          </a:p>
        </p:txBody>
      </p:sp>
      <p:sp>
        <p:nvSpPr>
          <p:cNvPr id="3" name="Title 2">
            <a:extLst>
              <a:ext uri="{FF2B5EF4-FFF2-40B4-BE49-F238E27FC236}">
                <a16:creationId xmlns:a16="http://schemas.microsoft.com/office/drawing/2014/main" id="{7B8AB037-2E68-4E5D-AE47-B381789CFA24}"/>
              </a:ext>
            </a:extLst>
          </p:cNvPr>
          <p:cNvSpPr>
            <a:spLocks noGrp="1"/>
          </p:cNvSpPr>
          <p:nvPr>
            <p:ph type="title"/>
          </p:nvPr>
        </p:nvSpPr>
        <p:spPr>
          <a:xfrm>
            <a:off x="831850" y="1322363"/>
            <a:ext cx="8607572" cy="2982350"/>
          </a:xfrm>
        </p:spPr>
        <p:txBody>
          <a:bodyPr>
            <a:normAutofit/>
          </a:bodyPr>
          <a:lstStyle/>
          <a:p>
            <a:r>
              <a:rPr lang="en-US" dirty="0"/>
              <a:t>Contractor Engagement</a:t>
            </a:r>
          </a:p>
        </p:txBody>
      </p:sp>
    </p:spTree>
    <p:extLst>
      <p:ext uri="{BB962C8B-B14F-4D97-AF65-F5344CB8AC3E}">
        <p14:creationId xmlns:p14="http://schemas.microsoft.com/office/powerpoint/2010/main" val="976665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74B5-BFE8-A34F-A512-47B5C82C92DF}"/>
              </a:ext>
            </a:extLst>
          </p:cNvPr>
          <p:cNvSpPr>
            <a:spLocks noGrp="1"/>
          </p:cNvSpPr>
          <p:nvPr>
            <p:ph type="title"/>
          </p:nvPr>
        </p:nvSpPr>
        <p:spPr>
          <a:xfrm>
            <a:off x="264126" y="122900"/>
            <a:ext cx="10405388" cy="1325563"/>
          </a:xfrm>
        </p:spPr>
        <p:txBody>
          <a:bodyPr/>
          <a:lstStyle/>
          <a:p>
            <a:r>
              <a:rPr lang="en-US" dirty="0"/>
              <a:t>Contractor Engagement</a:t>
            </a:r>
          </a:p>
        </p:txBody>
      </p:sp>
      <p:sp>
        <p:nvSpPr>
          <p:cNvPr id="3" name="Content Placeholder 2">
            <a:extLst>
              <a:ext uri="{FF2B5EF4-FFF2-40B4-BE49-F238E27FC236}">
                <a16:creationId xmlns:a16="http://schemas.microsoft.com/office/drawing/2014/main" id="{F65E89BC-21BA-FA48-8634-D3676AAE983E}"/>
              </a:ext>
            </a:extLst>
          </p:cNvPr>
          <p:cNvSpPr>
            <a:spLocks noGrp="1"/>
          </p:cNvSpPr>
          <p:nvPr>
            <p:ph idx="1"/>
          </p:nvPr>
        </p:nvSpPr>
        <p:spPr>
          <a:xfrm>
            <a:off x="872198" y="1277738"/>
            <a:ext cx="11055676" cy="5215137"/>
          </a:xfrm>
        </p:spPr>
        <p:txBody>
          <a:bodyPr>
            <a:normAutofit fontScale="40000" lnSpcReduction="20000"/>
          </a:bodyPr>
          <a:lstStyle/>
          <a:p>
            <a:pPr marL="0" indent="0">
              <a:spcAft>
                <a:spcPts val="600"/>
              </a:spcAft>
              <a:buNone/>
            </a:pPr>
            <a:r>
              <a:rPr lang="en-US" sz="6000" b="1" dirty="0"/>
              <a:t>Contractor Focus Groups</a:t>
            </a:r>
          </a:p>
          <a:p>
            <a:pPr lvl="1">
              <a:spcAft>
                <a:spcPts val="600"/>
              </a:spcAft>
            </a:pPr>
            <a:r>
              <a:rPr lang="en-US" sz="6000" dirty="0"/>
              <a:t>Face-to-face and virtual </a:t>
            </a:r>
          </a:p>
          <a:p>
            <a:pPr lvl="1">
              <a:spcAft>
                <a:spcPts val="600"/>
              </a:spcAft>
            </a:pPr>
            <a:r>
              <a:rPr lang="en-US" sz="6000" dirty="0"/>
              <a:t>Gain key insights into QP program benefits, membership, marketing and requirements (this is beyond contractor/auditor discussions at audits)</a:t>
            </a:r>
          </a:p>
          <a:p>
            <a:pPr lvl="1">
              <a:spcAft>
                <a:spcPts val="600"/>
              </a:spcAft>
            </a:pPr>
            <a:r>
              <a:rPr lang="en-US" sz="6000" dirty="0"/>
              <a:t>Held 4 contractor events in 2021</a:t>
            </a:r>
          </a:p>
          <a:p>
            <a:pPr lvl="1">
              <a:spcAft>
                <a:spcPts val="600"/>
              </a:spcAft>
            </a:pPr>
            <a:r>
              <a:rPr lang="en-US" sz="6000" dirty="0">
                <a:highlight>
                  <a:srgbClr val="FFFF00"/>
                </a:highlight>
              </a:rPr>
              <a:t>Held one event July 26</a:t>
            </a:r>
            <a:r>
              <a:rPr lang="en-US" sz="6000" baseline="30000" dirty="0">
                <a:highlight>
                  <a:srgbClr val="FFFF00"/>
                </a:highlight>
              </a:rPr>
              <a:t>th</a:t>
            </a:r>
            <a:r>
              <a:rPr lang="en-US" sz="6000" dirty="0">
                <a:highlight>
                  <a:srgbClr val="FFFF00"/>
                </a:highlight>
              </a:rPr>
              <a:t> in Hanover, MD</a:t>
            </a:r>
          </a:p>
          <a:p>
            <a:pPr lvl="1">
              <a:spcAft>
                <a:spcPts val="600"/>
              </a:spcAft>
            </a:pPr>
            <a:r>
              <a:rPr lang="en-US" sz="6000" dirty="0"/>
              <a:t>Output drives key improvements to Programs, Products and Services</a:t>
            </a:r>
          </a:p>
          <a:p>
            <a:pPr marL="0" indent="0">
              <a:spcAft>
                <a:spcPts val="600"/>
              </a:spcAft>
              <a:buNone/>
            </a:pPr>
            <a:r>
              <a:rPr lang="en-US" sz="6000" b="1" dirty="0"/>
              <a:t>AMPP Contractor Council</a:t>
            </a:r>
          </a:p>
          <a:p>
            <a:pPr lvl="1">
              <a:spcAft>
                <a:spcPts val="600"/>
              </a:spcAft>
            </a:pPr>
            <a:r>
              <a:rPr lang="en-US" sz="6000" dirty="0"/>
              <a:t>Provides long term planning insight to the BOD’s</a:t>
            </a:r>
          </a:p>
          <a:p>
            <a:pPr lvl="1">
              <a:spcAft>
                <a:spcPts val="600"/>
              </a:spcAft>
            </a:pPr>
            <a:r>
              <a:rPr lang="en-US" sz="6000" dirty="0"/>
              <a:t>Contractors from all around to work, numerous industry focuses.</a:t>
            </a:r>
          </a:p>
          <a:p>
            <a:pPr marL="0" indent="0">
              <a:spcAft>
                <a:spcPts val="600"/>
              </a:spcAft>
              <a:buNone/>
            </a:pPr>
            <a:r>
              <a:rPr lang="en-US" sz="6200" b="1" dirty="0"/>
              <a:t>Business Development and Marketing Focus</a:t>
            </a:r>
          </a:p>
          <a:p>
            <a:pPr marL="0" indent="0">
              <a:spcAft>
                <a:spcPts val="600"/>
              </a:spcAft>
              <a:buNone/>
            </a:pPr>
            <a:endParaRPr lang="en-US" sz="6400" dirty="0"/>
          </a:p>
          <a:p>
            <a:pPr>
              <a:spcAft>
                <a:spcPts val="600"/>
              </a:spcAft>
            </a:pPr>
            <a:endParaRPr lang="en-US" sz="2000" dirty="0"/>
          </a:p>
        </p:txBody>
      </p:sp>
      <p:sp>
        <p:nvSpPr>
          <p:cNvPr id="4" name="Footer Placeholder 3">
            <a:extLst>
              <a:ext uri="{FF2B5EF4-FFF2-40B4-BE49-F238E27FC236}">
                <a16:creationId xmlns:a16="http://schemas.microsoft.com/office/drawing/2014/main" id="{B283FB27-CA19-144E-B743-4475338E9022}"/>
              </a:ext>
            </a:extLst>
          </p:cNvPr>
          <p:cNvSpPr>
            <a:spLocks noGrp="1"/>
          </p:cNvSpPr>
          <p:nvPr>
            <p:ph type="ftr" sz="quarter" idx="11"/>
          </p:nvPr>
        </p:nvSpPr>
        <p:spPr>
          <a:xfrm>
            <a:off x="6997936" y="6310312"/>
            <a:ext cx="4321866" cy="365125"/>
          </a:xfrm>
        </p:spPr>
        <p:txBody>
          <a:bodyPr/>
          <a:lstStyle/>
          <a:p>
            <a:r>
              <a:rPr lang="en-US" dirty="0"/>
              <a:t>The Global Leaders in Materials Protection and Performance</a:t>
            </a:r>
          </a:p>
        </p:txBody>
      </p:sp>
      <p:sp>
        <p:nvSpPr>
          <p:cNvPr id="5" name="Slide Number Placeholder 4">
            <a:extLst>
              <a:ext uri="{FF2B5EF4-FFF2-40B4-BE49-F238E27FC236}">
                <a16:creationId xmlns:a16="http://schemas.microsoft.com/office/drawing/2014/main" id="{4352EE4B-6BA0-2A4A-AA12-41719F557900}"/>
              </a:ext>
            </a:extLst>
          </p:cNvPr>
          <p:cNvSpPr>
            <a:spLocks noGrp="1"/>
          </p:cNvSpPr>
          <p:nvPr>
            <p:ph type="sldNum" sz="quarter" idx="12"/>
          </p:nvPr>
        </p:nvSpPr>
        <p:spPr/>
        <p:txBody>
          <a:bodyPr/>
          <a:lstStyle/>
          <a:p>
            <a:fld id="{58E20040-C938-D74C-B197-82A23B602361}" type="slidenum">
              <a:rPr lang="en-US" smtClean="0"/>
              <a:t>33</a:t>
            </a:fld>
            <a:endParaRPr lang="en-US"/>
          </a:p>
        </p:txBody>
      </p:sp>
    </p:spTree>
    <p:extLst>
      <p:ext uri="{BB962C8B-B14F-4D97-AF65-F5344CB8AC3E}">
        <p14:creationId xmlns:p14="http://schemas.microsoft.com/office/powerpoint/2010/main" val="2919312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C334-F63A-D948-94FC-E8972120215A}"/>
              </a:ext>
            </a:extLst>
          </p:cNvPr>
          <p:cNvSpPr>
            <a:spLocks noGrp="1"/>
          </p:cNvSpPr>
          <p:nvPr>
            <p:ph type="title"/>
          </p:nvPr>
        </p:nvSpPr>
        <p:spPr>
          <a:xfrm>
            <a:off x="831850" y="2862262"/>
            <a:ext cx="8083550" cy="1133475"/>
          </a:xfrm>
        </p:spPr>
        <p:txBody>
          <a:bodyPr>
            <a:normAutofit/>
          </a:bodyPr>
          <a:lstStyle/>
          <a:p>
            <a:r>
              <a:rPr lang="en-US" dirty="0">
                <a:solidFill>
                  <a:schemeClr val="bg1"/>
                </a:solidFill>
              </a:rPr>
              <a:t>Questions?</a:t>
            </a:r>
          </a:p>
        </p:txBody>
      </p:sp>
      <p:sp>
        <p:nvSpPr>
          <p:cNvPr id="3" name="Slide Number Placeholder 2">
            <a:extLst>
              <a:ext uri="{FF2B5EF4-FFF2-40B4-BE49-F238E27FC236}">
                <a16:creationId xmlns:a16="http://schemas.microsoft.com/office/drawing/2014/main" id="{B5F6069D-ED4C-0246-AB8F-86B9E4E0FB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20040-C938-D74C-B197-82A23B602361}"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98297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811C-C7F5-45C5-8590-5E07707897AD}"/>
              </a:ext>
            </a:extLst>
          </p:cNvPr>
          <p:cNvSpPr>
            <a:spLocks noGrp="1"/>
          </p:cNvSpPr>
          <p:nvPr>
            <p:ph type="ctrTitle"/>
          </p:nvPr>
        </p:nvSpPr>
        <p:spPr>
          <a:xfrm>
            <a:off x="286703" y="1858645"/>
            <a:ext cx="8324637" cy="3432446"/>
          </a:xfrm>
        </p:spPr>
        <p:txBody>
          <a:bodyPr rtlCol="0">
            <a:normAutofit fontScale="90000"/>
          </a:bodyPr>
          <a:lstStyle/>
          <a:p>
            <a:pPr algn="ctr" fontAlgn="auto">
              <a:lnSpc>
                <a:spcPct val="100000"/>
              </a:lnSpc>
              <a:spcAft>
                <a:spcPts val="0"/>
              </a:spcAft>
              <a:defRPr/>
            </a:pPr>
            <a:r>
              <a:rPr lang="en-US" sz="3100" dirty="0">
                <a:latin typeface="Nunito Sans"/>
              </a:rPr>
              <a:t>For more information, contact us at:</a:t>
            </a:r>
            <a:br>
              <a:rPr lang="en-US" sz="3100" dirty="0">
                <a:latin typeface="Nunito Sans"/>
              </a:rPr>
            </a:br>
            <a:r>
              <a:rPr lang="en-US" sz="4900" dirty="0">
                <a:solidFill>
                  <a:schemeClr val="accent1"/>
                </a:solidFill>
                <a:latin typeface="Nunito Sans"/>
                <a:hlinkClick r:id="rId3"/>
              </a:rPr>
              <a:t>ampp.org</a:t>
            </a:r>
            <a:br>
              <a:rPr lang="en-US" sz="4900" dirty="0">
                <a:solidFill>
                  <a:schemeClr val="accent1"/>
                </a:solidFill>
                <a:latin typeface="Nunito Sans"/>
              </a:rPr>
            </a:br>
            <a:br>
              <a:rPr lang="en-US" sz="3100" dirty="0">
                <a:latin typeface="Nunito Sans"/>
              </a:rPr>
            </a:br>
            <a:r>
              <a:rPr lang="en-US" sz="3100" dirty="0">
                <a:latin typeface="Nunito Sans"/>
              </a:rPr>
              <a:t>Dave Evans </a:t>
            </a:r>
            <a:r>
              <a:rPr lang="en-US" sz="3100" dirty="0">
                <a:latin typeface="Nunito Sans"/>
                <a:hlinkClick r:id="rId4"/>
              </a:rPr>
              <a:t>dave.evans@ampp.org</a:t>
            </a:r>
            <a:br>
              <a:rPr lang="en-US" sz="3100" dirty="0">
                <a:latin typeface="Nunito Sans"/>
              </a:rPr>
            </a:br>
            <a:r>
              <a:rPr lang="en-US" sz="3100" dirty="0">
                <a:latin typeface="Nunito Sans"/>
              </a:rPr>
              <a:t>or </a:t>
            </a:r>
            <a:br>
              <a:rPr lang="en-US" sz="3100" dirty="0">
                <a:latin typeface="Nunito Sans"/>
              </a:rPr>
            </a:br>
            <a:r>
              <a:rPr lang="en-US" sz="3100" dirty="0">
                <a:latin typeface="Nunito Sans"/>
              </a:rPr>
              <a:t>	</a:t>
            </a:r>
            <a:r>
              <a:rPr lang="en-US" sz="3100" dirty="0">
                <a:latin typeface="Nunito Sans"/>
                <a:hlinkClick r:id="rId5"/>
              </a:rPr>
              <a:t>QPInfo@ampp.org</a:t>
            </a:r>
            <a:br>
              <a:rPr lang="en-US" sz="3100" dirty="0">
                <a:latin typeface="Nunito Sans"/>
              </a:rPr>
            </a:br>
            <a:endParaRPr lang="en-US" dirty="0">
              <a:latin typeface="Nunito Sans"/>
            </a:endParaRPr>
          </a:p>
        </p:txBody>
      </p:sp>
    </p:spTree>
    <p:extLst>
      <p:ext uri="{BB962C8B-B14F-4D97-AF65-F5344CB8AC3E}">
        <p14:creationId xmlns:p14="http://schemas.microsoft.com/office/powerpoint/2010/main" val="4280842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C334-F63A-D948-94FC-E8972120215A}"/>
              </a:ext>
            </a:extLst>
          </p:cNvPr>
          <p:cNvSpPr>
            <a:spLocks noGrp="1"/>
          </p:cNvSpPr>
          <p:nvPr>
            <p:ph type="title"/>
          </p:nvPr>
        </p:nvSpPr>
        <p:spPr>
          <a:xfrm>
            <a:off x="1411457" y="2599026"/>
            <a:ext cx="6905381" cy="1133475"/>
          </a:xfrm>
        </p:spPr>
        <p:txBody>
          <a:bodyPr>
            <a:normAutofit/>
          </a:bodyPr>
          <a:lstStyle/>
          <a:p>
            <a:r>
              <a:rPr lang="en-US" dirty="0"/>
              <a:t>THANK YOU!</a:t>
            </a:r>
          </a:p>
        </p:txBody>
      </p:sp>
      <p:sp>
        <p:nvSpPr>
          <p:cNvPr id="3" name="Slide Number Placeholder 2">
            <a:extLst>
              <a:ext uri="{FF2B5EF4-FFF2-40B4-BE49-F238E27FC236}">
                <a16:creationId xmlns:a16="http://schemas.microsoft.com/office/drawing/2014/main" id="{B5F6069D-ED4C-0246-AB8F-86B9E4E0FBF2}"/>
              </a:ext>
            </a:extLst>
          </p:cNvPr>
          <p:cNvSpPr>
            <a:spLocks noGrp="1"/>
          </p:cNvSpPr>
          <p:nvPr>
            <p:ph type="sldNum" sz="quarter" idx="12"/>
          </p:nvPr>
        </p:nvSpPr>
        <p:spPr/>
        <p:txBody>
          <a:bodyPr/>
          <a:lstStyle/>
          <a:p>
            <a:fld id="{58E20040-C938-D74C-B197-82A23B602361}" type="slidenum">
              <a:rPr lang="en-US" smtClean="0"/>
              <a:pPr/>
              <a:t>36</a:t>
            </a:fld>
            <a:endParaRPr lang="en-US" dirty="0"/>
          </a:p>
        </p:txBody>
      </p:sp>
    </p:spTree>
    <p:extLst>
      <p:ext uri="{BB962C8B-B14F-4D97-AF65-F5344CB8AC3E}">
        <p14:creationId xmlns:p14="http://schemas.microsoft.com/office/powerpoint/2010/main" val="209942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74B5-BFE8-A34F-A512-47B5C82C92DF}"/>
              </a:ext>
            </a:extLst>
          </p:cNvPr>
          <p:cNvSpPr>
            <a:spLocks noGrp="1"/>
          </p:cNvSpPr>
          <p:nvPr>
            <p:ph type="title"/>
          </p:nvPr>
        </p:nvSpPr>
        <p:spPr>
          <a:xfrm>
            <a:off x="838200" y="500062"/>
            <a:ext cx="10515600" cy="1325563"/>
          </a:xfrm>
        </p:spPr>
        <p:txBody>
          <a:bodyPr>
            <a:normAutofit/>
          </a:bodyPr>
          <a:lstStyle/>
          <a:p>
            <a:r>
              <a:rPr lang="en-US" b="1" i="0" dirty="0">
                <a:effectLst/>
              </a:rPr>
              <a:t>Association for Materials </a:t>
            </a:r>
            <a:br>
              <a:rPr lang="en-US" b="1" i="0" dirty="0">
                <a:effectLst/>
              </a:rPr>
            </a:br>
            <a:r>
              <a:rPr lang="en-US" b="1" i="0" dirty="0">
                <a:effectLst/>
              </a:rPr>
              <a:t>Protection and Performance</a:t>
            </a:r>
            <a:endParaRPr lang="en-US" dirty="0"/>
          </a:p>
        </p:txBody>
      </p:sp>
      <p:sp>
        <p:nvSpPr>
          <p:cNvPr id="4" name="Footer Placeholder 3">
            <a:extLst>
              <a:ext uri="{FF2B5EF4-FFF2-40B4-BE49-F238E27FC236}">
                <a16:creationId xmlns:a16="http://schemas.microsoft.com/office/drawing/2014/main" id="{B283FB27-CA19-144E-B743-4475338E9022}"/>
              </a:ext>
            </a:extLst>
          </p:cNvPr>
          <p:cNvSpPr>
            <a:spLocks noGrp="1"/>
          </p:cNvSpPr>
          <p:nvPr>
            <p:ph type="ftr" sz="quarter" idx="11"/>
          </p:nvPr>
        </p:nvSpPr>
        <p:spPr>
          <a:xfrm>
            <a:off x="6629400" y="6176963"/>
            <a:ext cx="4321866" cy="365125"/>
          </a:xfrm>
        </p:spPr>
        <p:txBody>
          <a:bodyPr/>
          <a:lstStyle/>
          <a:p>
            <a:r>
              <a:rPr lang="en-US" dirty="0"/>
              <a:t>The Global Leaders in Materials Protection and Performance</a:t>
            </a:r>
          </a:p>
        </p:txBody>
      </p:sp>
      <p:sp>
        <p:nvSpPr>
          <p:cNvPr id="5" name="Slide Number Placeholder 4">
            <a:extLst>
              <a:ext uri="{FF2B5EF4-FFF2-40B4-BE49-F238E27FC236}">
                <a16:creationId xmlns:a16="http://schemas.microsoft.com/office/drawing/2014/main" id="{4352EE4B-6BA0-2A4A-AA12-41719F557900}"/>
              </a:ext>
            </a:extLst>
          </p:cNvPr>
          <p:cNvSpPr>
            <a:spLocks noGrp="1"/>
          </p:cNvSpPr>
          <p:nvPr>
            <p:ph type="sldNum" sz="quarter" idx="12"/>
          </p:nvPr>
        </p:nvSpPr>
        <p:spPr/>
        <p:txBody>
          <a:bodyPr/>
          <a:lstStyle/>
          <a:p>
            <a:fld id="{58E20040-C938-D74C-B197-82A23B602361}" type="slidenum">
              <a:rPr lang="en-US" smtClean="0"/>
              <a:t>4</a:t>
            </a:fld>
            <a:endParaRPr lang="en-US" dirty="0"/>
          </a:p>
        </p:txBody>
      </p:sp>
      <p:sp>
        <p:nvSpPr>
          <p:cNvPr id="7" name="Content Placeholder 6">
            <a:extLst>
              <a:ext uri="{FF2B5EF4-FFF2-40B4-BE49-F238E27FC236}">
                <a16:creationId xmlns:a16="http://schemas.microsoft.com/office/drawing/2014/main" id="{0AECA7F4-68BD-47E3-9145-62BA1948A6B6}"/>
              </a:ext>
            </a:extLst>
          </p:cNvPr>
          <p:cNvSpPr>
            <a:spLocks noGrp="1"/>
          </p:cNvSpPr>
          <p:nvPr>
            <p:ph idx="1"/>
          </p:nvPr>
        </p:nvSpPr>
        <p:spPr>
          <a:xfrm>
            <a:off x="1125583" y="2265067"/>
            <a:ext cx="10515600" cy="3025185"/>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a typeface="Calibri" panose="020F0502020204030204" pitchFamily="34" charset="0"/>
                <a:cs typeface="Times New Roman" panose="02020603050405020304" pitchFamily="18" charset="0"/>
              </a:rPr>
              <a:t>Combines </a:t>
            </a:r>
            <a:r>
              <a:rPr lang="en-US" sz="2400" dirty="0">
                <a:effectLst/>
                <a:ea typeface="Calibri" panose="020F0502020204030204" pitchFamily="34" charset="0"/>
                <a:cs typeface="Times New Roman" panose="02020603050405020304" pitchFamily="18" charset="0"/>
              </a:rPr>
              <a:t>145 years of NACE and SSPC’s corrosion control and protective coatings expertise, resources, and member services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a typeface="Calibri" panose="020F0502020204030204" pitchFamily="34" charset="0"/>
                <a:cs typeface="Times New Roman" panose="02020603050405020304" pitchFamily="18" charset="0"/>
              </a:rPr>
              <a:t>Single point for industry’s leading certification programs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a typeface="Calibri" panose="020F0502020204030204" pitchFamily="34" charset="0"/>
                <a:cs typeface="Times New Roman" panose="02020603050405020304" pitchFamily="18" charset="0"/>
              </a:rPr>
              <a:t>Built to serve global membership</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ea typeface="Calibri" panose="020F0502020204030204" pitchFamily="34" charset="0"/>
                <a:cs typeface="Times New Roman" panose="02020603050405020304" pitchFamily="18" charset="0"/>
              </a:rPr>
              <a:t>Expanded membership brings opportunities for more collaborative efforts and advocacy influence</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4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4567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14683E-38D9-4A32-BA71-0937C16C0452}"/>
              </a:ext>
            </a:extLst>
          </p:cNvPr>
          <p:cNvSpPr>
            <a:spLocks noGrp="1"/>
          </p:cNvSpPr>
          <p:nvPr>
            <p:ph type="ftr" sz="quarter" idx="11"/>
          </p:nvPr>
        </p:nvSpPr>
        <p:spPr>
          <a:xfrm>
            <a:off x="6433457" y="6176963"/>
            <a:ext cx="4517809" cy="365125"/>
          </a:xfrm>
        </p:spPr>
        <p:txBody>
          <a:bodyPr anchor="ctr">
            <a:normAutofit/>
          </a:bodyPr>
          <a:lstStyle/>
          <a:p>
            <a:pPr>
              <a:spcAft>
                <a:spcPts val="600"/>
              </a:spcAft>
            </a:pPr>
            <a:r>
              <a:rPr lang="en-US"/>
              <a:t>The Global Leaders in Materials Protection and Performance</a:t>
            </a:r>
          </a:p>
        </p:txBody>
      </p:sp>
      <p:sp>
        <p:nvSpPr>
          <p:cNvPr id="3" name="Slide Number Placeholder 2">
            <a:extLst>
              <a:ext uri="{FF2B5EF4-FFF2-40B4-BE49-F238E27FC236}">
                <a16:creationId xmlns:a16="http://schemas.microsoft.com/office/drawing/2014/main" id="{8E22118D-9B7A-4837-BE20-ACE74DFC5F6B}"/>
              </a:ext>
            </a:extLst>
          </p:cNvPr>
          <p:cNvSpPr>
            <a:spLocks noGrp="1"/>
          </p:cNvSpPr>
          <p:nvPr>
            <p:ph type="sldNum" sz="quarter" idx="12"/>
          </p:nvPr>
        </p:nvSpPr>
        <p:spPr>
          <a:xfrm>
            <a:off x="10915650" y="6176963"/>
            <a:ext cx="438150" cy="365125"/>
          </a:xfrm>
        </p:spPr>
        <p:txBody>
          <a:bodyPr anchor="ctr">
            <a:normAutofit/>
          </a:bodyPr>
          <a:lstStyle/>
          <a:p>
            <a:pPr>
              <a:spcAft>
                <a:spcPts val="600"/>
              </a:spcAft>
            </a:pPr>
            <a:fld id="{58E20040-C938-D74C-B197-82A23B602361}" type="slidenum">
              <a:rPr lang="en-US" smtClean="0"/>
              <a:pPr>
                <a:spcAft>
                  <a:spcPts val="600"/>
                </a:spcAft>
              </a:pPr>
              <a:t>5</a:t>
            </a:fld>
            <a:endParaRPr lang="en-US"/>
          </a:p>
        </p:txBody>
      </p:sp>
      <p:sp>
        <p:nvSpPr>
          <p:cNvPr id="4" name="Title 3">
            <a:extLst>
              <a:ext uri="{FF2B5EF4-FFF2-40B4-BE49-F238E27FC236}">
                <a16:creationId xmlns:a16="http://schemas.microsoft.com/office/drawing/2014/main" id="{04565C31-832A-455E-9925-A227C6C55F5E}"/>
              </a:ext>
            </a:extLst>
          </p:cNvPr>
          <p:cNvSpPr>
            <a:spLocks noGrp="1"/>
          </p:cNvSpPr>
          <p:nvPr>
            <p:ph type="title"/>
          </p:nvPr>
        </p:nvSpPr>
        <p:spPr>
          <a:xfrm>
            <a:off x="838200" y="365125"/>
            <a:ext cx="10515600" cy="1325563"/>
          </a:xfrm>
        </p:spPr>
        <p:txBody>
          <a:bodyPr anchor="ctr">
            <a:normAutofit/>
          </a:bodyPr>
          <a:lstStyle/>
          <a:p>
            <a:r>
              <a:rPr lang="en-US" dirty="0"/>
              <a:t>AMPP Mission and Vision</a:t>
            </a:r>
          </a:p>
        </p:txBody>
      </p:sp>
      <p:graphicFrame>
        <p:nvGraphicFramePr>
          <p:cNvPr id="6" name="Content Placeholder 5">
            <a:extLst>
              <a:ext uri="{FF2B5EF4-FFF2-40B4-BE49-F238E27FC236}">
                <a16:creationId xmlns:a16="http://schemas.microsoft.com/office/drawing/2014/main" id="{2FB4492F-2E98-43E4-9761-B0725AD89D83}"/>
              </a:ext>
            </a:extLst>
          </p:cNvPr>
          <p:cNvGraphicFramePr>
            <a:graphicFrameLocks noGrp="1"/>
          </p:cNvGraphicFramePr>
          <p:nvPr>
            <p:ph idx="1"/>
          </p:nvPr>
        </p:nvGraphicFramePr>
        <p:xfrm>
          <a:off x="838200" y="1825625"/>
          <a:ext cx="10515600" cy="4098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890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C334-F63A-D948-94FC-E8972120215A}"/>
              </a:ext>
            </a:extLst>
          </p:cNvPr>
          <p:cNvSpPr>
            <a:spLocks noGrp="1"/>
          </p:cNvSpPr>
          <p:nvPr>
            <p:ph type="title"/>
          </p:nvPr>
        </p:nvSpPr>
        <p:spPr>
          <a:xfrm>
            <a:off x="831850" y="2862262"/>
            <a:ext cx="9074150" cy="1133475"/>
          </a:xfrm>
        </p:spPr>
        <p:txBody>
          <a:bodyPr>
            <a:normAutofit fontScale="90000"/>
          </a:bodyPr>
          <a:lstStyle/>
          <a:p>
            <a:r>
              <a:rPr lang="en-US" dirty="0">
                <a:latin typeface="+mn-lt"/>
              </a:rPr>
              <a:t>AMPP</a:t>
            </a:r>
            <a:br>
              <a:rPr lang="en-US" dirty="0">
                <a:latin typeface="+mn-lt"/>
              </a:rPr>
            </a:br>
            <a:r>
              <a:rPr lang="en-US" dirty="0">
                <a:latin typeface="+mn-lt"/>
              </a:rPr>
              <a:t>Certification Updates</a:t>
            </a:r>
          </a:p>
        </p:txBody>
      </p:sp>
      <p:sp>
        <p:nvSpPr>
          <p:cNvPr id="3" name="Slide Number Placeholder 2">
            <a:extLst>
              <a:ext uri="{FF2B5EF4-FFF2-40B4-BE49-F238E27FC236}">
                <a16:creationId xmlns:a16="http://schemas.microsoft.com/office/drawing/2014/main" id="{B5F6069D-ED4C-0246-AB8F-86B9E4E0FBF2}"/>
              </a:ext>
            </a:extLst>
          </p:cNvPr>
          <p:cNvSpPr>
            <a:spLocks noGrp="1"/>
          </p:cNvSpPr>
          <p:nvPr>
            <p:ph type="sldNum" sz="quarter" idx="12"/>
          </p:nvPr>
        </p:nvSpPr>
        <p:spPr/>
        <p:txBody>
          <a:bodyPr/>
          <a:lstStyle/>
          <a:p>
            <a:fld id="{58E20040-C938-D74C-B197-82A23B602361}" type="slidenum">
              <a:rPr lang="en-US" smtClean="0"/>
              <a:pPr/>
              <a:t>6</a:t>
            </a:fld>
            <a:endParaRPr lang="en-US" dirty="0"/>
          </a:p>
        </p:txBody>
      </p:sp>
    </p:spTree>
    <p:extLst>
      <p:ext uri="{BB962C8B-B14F-4D97-AF65-F5344CB8AC3E}">
        <p14:creationId xmlns:p14="http://schemas.microsoft.com/office/powerpoint/2010/main" val="77766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F1430C-F52C-482E-BD22-1335A833F294}"/>
              </a:ext>
            </a:extLst>
          </p:cNvPr>
          <p:cNvSpPr>
            <a:spLocks noGrp="1"/>
          </p:cNvSpPr>
          <p:nvPr>
            <p:ph type="ftr" sz="quarter" idx="11"/>
          </p:nvPr>
        </p:nvSpPr>
        <p:spPr>
          <a:xfrm>
            <a:off x="6938033" y="6297490"/>
            <a:ext cx="4517809" cy="365125"/>
          </a:xfrm>
        </p:spPr>
        <p:txBody>
          <a:bodyPr/>
          <a:lstStyle/>
          <a:p>
            <a:r>
              <a:rPr lang="en-US" dirty="0"/>
              <a:t>The Global Leaders in Materials Protection and Performance</a:t>
            </a:r>
          </a:p>
        </p:txBody>
      </p:sp>
      <p:sp>
        <p:nvSpPr>
          <p:cNvPr id="3" name="Slide Number Placeholder 2">
            <a:extLst>
              <a:ext uri="{FF2B5EF4-FFF2-40B4-BE49-F238E27FC236}">
                <a16:creationId xmlns:a16="http://schemas.microsoft.com/office/drawing/2014/main" id="{8204A28E-D8D9-400B-9F89-9602AD24D8BE}"/>
              </a:ext>
            </a:extLst>
          </p:cNvPr>
          <p:cNvSpPr>
            <a:spLocks noGrp="1"/>
          </p:cNvSpPr>
          <p:nvPr>
            <p:ph type="sldNum" sz="quarter" idx="12"/>
          </p:nvPr>
        </p:nvSpPr>
        <p:spPr/>
        <p:txBody>
          <a:bodyPr/>
          <a:lstStyle/>
          <a:p>
            <a:fld id="{58E20040-C938-D74C-B197-82A23B602361}" type="slidenum">
              <a:rPr lang="en-US" smtClean="0"/>
              <a:pPr/>
              <a:t>7</a:t>
            </a:fld>
            <a:endParaRPr lang="en-US" dirty="0"/>
          </a:p>
        </p:txBody>
      </p:sp>
      <p:sp>
        <p:nvSpPr>
          <p:cNvPr id="4" name="Title 3">
            <a:extLst>
              <a:ext uri="{FF2B5EF4-FFF2-40B4-BE49-F238E27FC236}">
                <a16:creationId xmlns:a16="http://schemas.microsoft.com/office/drawing/2014/main" id="{7DEB14B0-BCF5-4D1E-9980-3C2C48D6F3B8}"/>
              </a:ext>
            </a:extLst>
          </p:cNvPr>
          <p:cNvSpPr>
            <a:spLocks noGrp="1"/>
          </p:cNvSpPr>
          <p:nvPr>
            <p:ph type="title"/>
          </p:nvPr>
        </p:nvSpPr>
        <p:spPr>
          <a:xfrm>
            <a:off x="275027" y="56288"/>
            <a:ext cx="10515600" cy="1325563"/>
          </a:xfrm>
        </p:spPr>
        <p:txBody>
          <a:bodyPr/>
          <a:lstStyle/>
          <a:p>
            <a:r>
              <a:rPr lang="en-US" dirty="0"/>
              <a:t>Coatings Inspector</a:t>
            </a:r>
          </a:p>
        </p:txBody>
      </p:sp>
      <p:sp>
        <p:nvSpPr>
          <p:cNvPr id="5" name="Content Placeholder 4">
            <a:extLst>
              <a:ext uri="{FF2B5EF4-FFF2-40B4-BE49-F238E27FC236}">
                <a16:creationId xmlns:a16="http://schemas.microsoft.com/office/drawing/2014/main" id="{3D17A77A-B069-43DA-909D-4BCB1BB1D3AB}"/>
              </a:ext>
            </a:extLst>
          </p:cNvPr>
          <p:cNvSpPr>
            <a:spLocks noGrp="1"/>
          </p:cNvSpPr>
          <p:nvPr>
            <p:ph idx="1"/>
          </p:nvPr>
        </p:nvSpPr>
        <p:spPr>
          <a:xfrm>
            <a:off x="886265" y="1274563"/>
            <a:ext cx="10677378" cy="4745237"/>
          </a:xfrm>
        </p:spPr>
        <p:txBody>
          <a:bodyPr>
            <a:noAutofit/>
          </a:bodyPr>
          <a:lstStyle/>
          <a:p>
            <a:pPr marR="365760" lvl="0">
              <a:lnSpc>
                <a:spcPct val="110000"/>
              </a:lnSpc>
              <a:spcBef>
                <a:spcPts val="0"/>
              </a:spcBef>
              <a:spcAft>
                <a:spcPts val="800"/>
              </a:spcAft>
            </a:pPr>
            <a:r>
              <a:rPr lang="en-US" sz="2000" dirty="0">
                <a:solidFill>
                  <a:srgbClr val="595959"/>
                </a:solidFill>
                <a:effectLst/>
                <a:ea typeface="Calibri" panose="020F0502020204030204" pitchFamily="34" charset="0"/>
                <a:cs typeface="Times New Roman" panose="02020603050405020304" pitchFamily="18" charset="0"/>
              </a:rPr>
              <a:t>NACE CIP and SSPC PCI certification have transitioned to AMPP Coatings Inspector Program (CIP)</a:t>
            </a:r>
          </a:p>
          <a:p>
            <a:pPr marR="365760" lvl="0">
              <a:lnSpc>
                <a:spcPct val="110000"/>
              </a:lnSpc>
              <a:spcBef>
                <a:spcPts val="0"/>
              </a:spcBef>
              <a:spcAft>
                <a:spcPts val="800"/>
              </a:spcAft>
            </a:pPr>
            <a:r>
              <a:rPr lang="en-US" sz="2000" dirty="0">
                <a:solidFill>
                  <a:srgbClr val="595959"/>
                </a:solidFill>
                <a:effectLst/>
                <a:ea typeface="Calibri" panose="020F0502020204030204" pitchFamily="34" charset="0"/>
                <a:cs typeface="Times New Roman" panose="02020603050405020304" pitchFamily="18" charset="0"/>
              </a:rPr>
              <a:t>The new AMPP coatings inspection certification program will maintain the CIP brand and will have three levels</a:t>
            </a:r>
          </a:p>
          <a:p>
            <a:pPr marL="742950" marR="365760" lvl="1" indent="-342900">
              <a:lnSpc>
                <a:spcPct val="110000"/>
              </a:lnSpc>
              <a:spcBef>
                <a:spcPts val="0"/>
              </a:spcBef>
              <a:spcAft>
                <a:spcPts val="800"/>
              </a:spcAft>
            </a:pPr>
            <a:r>
              <a:rPr lang="en-US" sz="2000" dirty="0">
                <a:solidFill>
                  <a:srgbClr val="0070C0"/>
                </a:solidFill>
                <a:effectLst/>
                <a:ea typeface="Calibri" panose="020F0502020204030204" pitchFamily="34" charset="0"/>
                <a:cs typeface="Times New Roman" panose="02020603050405020304" pitchFamily="18" charset="0"/>
              </a:rPr>
              <a:t>CIP/PCI Level 1 = Basic coatings inspector </a:t>
            </a:r>
          </a:p>
          <a:p>
            <a:pPr marL="742950" marR="365760" lvl="1" indent="-342900">
              <a:lnSpc>
                <a:spcPct val="110000"/>
              </a:lnSpc>
              <a:spcBef>
                <a:spcPts val="0"/>
              </a:spcBef>
              <a:spcAft>
                <a:spcPts val="800"/>
              </a:spcAft>
            </a:pPr>
            <a:r>
              <a:rPr lang="en-US" sz="2000" dirty="0">
                <a:solidFill>
                  <a:srgbClr val="0070C0"/>
                </a:solidFill>
                <a:effectLst/>
                <a:ea typeface="Calibri" panose="020F0502020204030204" pitchFamily="34" charset="0"/>
                <a:cs typeface="Times New Roman" panose="02020603050405020304" pitchFamily="18" charset="0"/>
              </a:rPr>
              <a:t>CIP/PCI Level 2 = Certified coatings inspector </a:t>
            </a:r>
          </a:p>
          <a:p>
            <a:pPr marL="742950" marR="365760" lvl="1" indent="-342900">
              <a:lnSpc>
                <a:spcPct val="110000"/>
              </a:lnSpc>
              <a:spcBef>
                <a:spcPts val="0"/>
              </a:spcBef>
              <a:spcAft>
                <a:spcPts val="800"/>
              </a:spcAft>
            </a:pPr>
            <a:r>
              <a:rPr lang="en-US" sz="2000" dirty="0">
                <a:solidFill>
                  <a:srgbClr val="0070C0"/>
                </a:solidFill>
                <a:effectLst/>
                <a:ea typeface="Calibri" panose="020F0502020204030204" pitchFamily="34" charset="0"/>
                <a:cs typeface="Times New Roman" panose="02020603050405020304" pitchFamily="18" charset="0"/>
              </a:rPr>
              <a:t>CIP/PCI Level 3 = Senior certified coatings inspector</a:t>
            </a:r>
          </a:p>
          <a:p>
            <a:pPr marR="365760" lvl="0">
              <a:lnSpc>
                <a:spcPct val="110000"/>
              </a:lnSpc>
              <a:spcBef>
                <a:spcPts val="0"/>
              </a:spcBef>
              <a:spcAft>
                <a:spcPts val="800"/>
              </a:spcAft>
            </a:pPr>
            <a:r>
              <a:rPr lang="en-US" sz="2000" dirty="0">
                <a:solidFill>
                  <a:srgbClr val="595959"/>
                </a:solidFill>
                <a:effectLst/>
                <a:ea typeface="Calibri" panose="020F0502020204030204" pitchFamily="34" charset="0"/>
                <a:cs typeface="Times New Roman" panose="02020603050405020304" pitchFamily="18" charset="0"/>
              </a:rPr>
              <a:t>All cardholders in good standing (active status) have been grandfathered into the equivalent highest level achieved</a:t>
            </a:r>
          </a:p>
          <a:p>
            <a:pPr marR="365760" lvl="0">
              <a:lnSpc>
                <a:spcPct val="110000"/>
              </a:lnSpc>
              <a:spcBef>
                <a:spcPts val="0"/>
              </a:spcBef>
              <a:spcAft>
                <a:spcPts val="800"/>
              </a:spcAft>
            </a:pPr>
            <a:r>
              <a:rPr lang="en-US" sz="2000" dirty="0">
                <a:solidFill>
                  <a:srgbClr val="595959"/>
                </a:solidFill>
                <a:effectLst/>
                <a:ea typeface="Calibri" panose="020F0502020204030204" pitchFamily="34" charset="0"/>
                <a:cs typeface="Times New Roman" panose="02020603050405020304" pitchFamily="18" charset="0"/>
              </a:rPr>
              <a:t>AMPP will continue to recognize legacy PCI and CIP card holder credentials until industry has adopted AMPP CIP within current specifications</a:t>
            </a:r>
          </a:p>
          <a:p>
            <a:pPr marR="365760" lvl="0">
              <a:lnSpc>
                <a:spcPct val="110000"/>
              </a:lnSpc>
              <a:spcBef>
                <a:spcPts val="0"/>
              </a:spcBef>
              <a:spcAft>
                <a:spcPts val="800"/>
              </a:spcAft>
            </a:pPr>
            <a:r>
              <a:rPr lang="en-US" sz="2000" dirty="0">
                <a:solidFill>
                  <a:srgbClr val="595959"/>
                </a:solidFill>
                <a:ea typeface="Calibri" panose="020F0502020204030204" pitchFamily="34" charset="0"/>
                <a:cs typeface="Times New Roman" panose="02020603050405020304" pitchFamily="18" charset="0"/>
              </a:rPr>
              <a:t>Renewal requirement = every 3 years</a:t>
            </a:r>
            <a:endParaRPr lang="en-US" sz="2000" dirty="0">
              <a:solidFill>
                <a:srgbClr val="595959"/>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732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F1430C-F52C-482E-BD22-1335A833F294}"/>
              </a:ext>
            </a:extLst>
          </p:cNvPr>
          <p:cNvSpPr>
            <a:spLocks noGrp="1"/>
          </p:cNvSpPr>
          <p:nvPr>
            <p:ph type="ftr" sz="quarter" idx="11"/>
          </p:nvPr>
        </p:nvSpPr>
        <p:spPr>
          <a:xfrm>
            <a:off x="6742946" y="6310312"/>
            <a:ext cx="4517809" cy="365125"/>
          </a:xfrm>
        </p:spPr>
        <p:txBody>
          <a:bodyPr/>
          <a:lstStyle/>
          <a:p>
            <a:r>
              <a:rPr lang="en-US" dirty="0"/>
              <a:t>The Global Leaders in Materials Protection and Performance</a:t>
            </a:r>
          </a:p>
        </p:txBody>
      </p:sp>
      <p:sp>
        <p:nvSpPr>
          <p:cNvPr id="3" name="Slide Number Placeholder 2">
            <a:extLst>
              <a:ext uri="{FF2B5EF4-FFF2-40B4-BE49-F238E27FC236}">
                <a16:creationId xmlns:a16="http://schemas.microsoft.com/office/drawing/2014/main" id="{8204A28E-D8D9-400B-9F89-9602AD24D8BE}"/>
              </a:ext>
            </a:extLst>
          </p:cNvPr>
          <p:cNvSpPr>
            <a:spLocks noGrp="1"/>
          </p:cNvSpPr>
          <p:nvPr>
            <p:ph type="sldNum" sz="quarter" idx="12"/>
          </p:nvPr>
        </p:nvSpPr>
        <p:spPr/>
        <p:txBody>
          <a:bodyPr/>
          <a:lstStyle/>
          <a:p>
            <a:fld id="{58E20040-C938-D74C-B197-82A23B602361}" type="slidenum">
              <a:rPr lang="en-US" smtClean="0"/>
              <a:pPr/>
              <a:t>8</a:t>
            </a:fld>
            <a:endParaRPr lang="en-US" dirty="0"/>
          </a:p>
        </p:txBody>
      </p:sp>
      <p:sp>
        <p:nvSpPr>
          <p:cNvPr id="4" name="Title 3">
            <a:extLst>
              <a:ext uri="{FF2B5EF4-FFF2-40B4-BE49-F238E27FC236}">
                <a16:creationId xmlns:a16="http://schemas.microsoft.com/office/drawing/2014/main" id="{7DEB14B0-BCF5-4D1E-9980-3C2C48D6F3B8}"/>
              </a:ext>
            </a:extLst>
          </p:cNvPr>
          <p:cNvSpPr>
            <a:spLocks noGrp="1"/>
          </p:cNvSpPr>
          <p:nvPr>
            <p:ph type="title"/>
          </p:nvPr>
        </p:nvSpPr>
        <p:spPr>
          <a:xfrm>
            <a:off x="548640" y="119277"/>
            <a:ext cx="10254097" cy="1325563"/>
          </a:xfrm>
        </p:spPr>
        <p:txBody>
          <a:bodyPr/>
          <a:lstStyle/>
          <a:p>
            <a:r>
              <a:rPr lang="en-US" dirty="0"/>
              <a:t>Coatings Inspector </a:t>
            </a:r>
            <a:br>
              <a:rPr lang="en-US" dirty="0"/>
            </a:br>
            <a:r>
              <a:rPr lang="en-US" dirty="0"/>
              <a:t>  </a:t>
            </a:r>
            <a:r>
              <a:rPr lang="en-US" sz="3200" b="0" i="1" dirty="0">
                <a:solidFill>
                  <a:schemeClr val="tx1">
                    <a:lumMod val="65000"/>
                    <a:lumOff val="35000"/>
                  </a:schemeClr>
                </a:solidFill>
              </a:rPr>
              <a:t>What do cardholders need to do?</a:t>
            </a:r>
            <a:endParaRPr lang="en-US" b="0" i="1" dirty="0">
              <a:solidFill>
                <a:schemeClr val="tx1">
                  <a:lumMod val="65000"/>
                  <a:lumOff val="35000"/>
                </a:schemeClr>
              </a:solidFill>
            </a:endParaRPr>
          </a:p>
        </p:txBody>
      </p:sp>
      <p:sp>
        <p:nvSpPr>
          <p:cNvPr id="5" name="Content Placeholder 4">
            <a:extLst>
              <a:ext uri="{FF2B5EF4-FFF2-40B4-BE49-F238E27FC236}">
                <a16:creationId xmlns:a16="http://schemas.microsoft.com/office/drawing/2014/main" id="{3D17A77A-B069-43DA-909D-4BCB1BB1D3AB}"/>
              </a:ext>
            </a:extLst>
          </p:cNvPr>
          <p:cNvSpPr>
            <a:spLocks noGrp="1"/>
          </p:cNvSpPr>
          <p:nvPr>
            <p:ph idx="1"/>
          </p:nvPr>
        </p:nvSpPr>
        <p:spPr>
          <a:xfrm>
            <a:off x="1064635" y="1804222"/>
            <a:ext cx="11020685" cy="4484340"/>
          </a:xfrm>
        </p:spPr>
        <p:txBody>
          <a:bodyPr>
            <a:normAutofit lnSpcReduction="10000"/>
          </a:bodyPr>
          <a:lstStyle/>
          <a:p>
            <a:pPr marL="457200" marR="365760" lvl="0" indent="-457200">
              <a:lnSpc>
                <a:spcPct val="110000"/>
              </a:lnSpc>
              <a:spcBef>
                <a:spcPts val="0"/>
              </a:spcBef>
              <a:spcAft>
                <a:spcPts val="1800"/>
              </a:spcAft>
              <a:buFont typeface="+mj-lt"/>
              <a:buAutoNum type="arabicPeriod"/>
            </a:pPr>
            <a:r>
              <a:rPr lang="en-US" sz="2000" b="1" dirty="0">
                <a:solidFill>
                  <a:srgbClr val="0070C0"/>
                </a:solidFill>
                <a:effectLst/>
                <a:ea typeface="Calibri" panose="020F0502020204030204" pitchFamily="34" charset="0"/>
                <a:cs typeface="Times New Roman" panose="02020603050405020304" pitchFamily="18" charset="0"/>
              </a:rPr>
              <a:t>Keep your existing certifications current using existing renewal processes. </a:t>
            </a:r>
          </a:p>
          <a:p>
            <a:pPr marR="365760" lvl="1">
              <a:lnSpc>
                <a:spcPct val="110000"/>
              </a:lnSpc>
              <a:spcBef>
                <a:spcPts val="0"/>
              </a:spcBef>
              <a:spcAft>
                <a:spcPts val="1800"/>
              </a:spcAft>
            </a:pPr>
            <a:r>
              <a:rPr lang="en-US" sz="2000" dirty="0">
                <a:solidFill>
                  <a:srgbClr val="595959"/>
                </a:solidFill>
                <a:effectLst/>
                <a:ea typeface="Calibri" panose="020F0502020204030204" pitchFamily="34" charset="0"/>
                <a:cs typeface="Times New Roman" panose="02020603050405020304" pitchFamily="18" charset="0"/>
              </a:rPr>
              <a:t>Card holders who hold both PCI and CIP credentials will only be required to pay for one renewal however they will be required to complete the individual program requirements.  </a:t>
            </a:r>
            <a:r>
              <a:rPr lang="en-US" sz="2000" dirty="0">
                <a:solidFill>
                  <a:srgbClr val="595959"/>
                </a:solidFill>
                <a:ea typeface="Calibri" panose="020F0502020204030204" pitchFamily="34" charset="0"/>
                <a:cs typeface="Times New Roman" panose="02020603050405020304" pitchFamily="18" charset="0"/>
              </a:rPr>
              <a:t>P</a:t>
            </a:r>
            <a:r>
              <a:rPr lang="en-US" sz="2000" dirty="0">
                <a:solidFill>
                  <a:srgbClr val="595959"/>
                </a:solidFill>
                <a:effectLst/>
                <a:ea typeface="Calibri" panose="020F0502020204030204" pitchFamily="34" charset="0"/>
                <a:cs typeface="Times New Roman" panose="02020603050405020304" pitchFamily="18" charset="0"/>
              </a:rPr>
              <a:t>ay once – complete the necessary requirements for PCI and CIP when renewals are due.</a:t>
            </a:r>
          </a:p>
          <a:p>
            <a:pPr marL="457200" marR="365760" lvl="0" indent="-457200">
              <a:lnSpc>
                <a:spcPct val="110000"/>
              </a:lnSpc>
              <a:spcBef>
                <a:spcPts val="0"/>
              </a:spcBef>
              <a:spcAft>
                <a:spcPts val="1800"/>
              </a:spcAft>
              <a:buFont typeface="+mj-lt"/>
              <a:buAutoNum type="arabicPeriod"/>
            </a:pPr>
            <a:r>
              <a:rPr lang="en-US" sz="2000" b="1" dirty="0">
                <a:solidFill>
                  <a:srgbClr val="0070C0"/>
                </a:solidFill>
                <a:effectLst/>
                <a:ea typeface="Calibri" panose="020F0502020204030204" pitchFamily="34" charset="0"/>
                <a:cs typeface="Times New Roman" panose="02020603050405020304" pitchFamily="18" charset="0"/>
              </a:rPr>
              <a:t>Once you receive your new AMPP CIP credential, </a:t>
            </a:r>
            <a:r>
              <a:rPr lang="en-US" sz="2000" b="1" dirty="0">
                <a:solidFill>
                  <a:srgbClr val="0070C0"/>
                </a:solidFill>
                <a:ea typeface="Calibri" panose="020F0502020204030204" pitchFamily="34" charset="0"/>
                <a:cs typeface="Times New Roman" panose="02020603050405020304" pitchFamily="18" charset="0"/>
              </a:rPr>
              <a:t>you</a:t>
            </a:r>
            <a:r>
              <a:rPr lang="en-US" sz="2000" b="1" dirty="0">
                <a:solidFill>
                  <a:srgbClr val="0070C0"/>
                </a:solidFill>
                <a:effectLst/>
                <a:ea typeface="Calibri" panose="020F0502020204030204" pitchFamily="34" charset="0"/>
                <a:cs typeface="Times New Roman" panose="02020603050405020304" pitchFamily="18" charset="0"/>
              </a:rPr>
              <a:t> will only be required to maintain your AMPP CIP credentials. </a:t>
            </a:r>
          </a:p>
          <a:p>
            <a:pPr marR="365760" lvl="1">
              <a:lnSpc>
                <a:spcPct val="110000"/>
              </a:lnSpc>
              <a:spcBef>
                <a:spcPts val="0"/>
              </a:spcBef>
              <a:spcAft>
                <a:spcPts val="1800"/>
              </a:spcAft>
            </a:pPr>
            <a:r>
              <a:rPr lang="en-US" sz="2000" dirty="0">
                <a:solidFill>
                  <a:srgbClr val="595959"/>
                </a:solidFill>
                <a:effectLst/>
                <a:ea typeface="Calibri" panose="020F0502020204030204" pitchFamily="34" charset="0"/>
                <a:cs typeface="Times New Roman" panose="02020603050405020304" pitchFamily="18" charset="0"/>
              </a:rPr>
              <a:t>Renewing your future AMPP credentials will automatically update your legacy SSPC and NACE credentials.</a:t>
            </a:r>
          </a:p>
          <a:p>
            <a:pPr marR="365760" lvl="1">
              <a:lnSpc>
                <a:spcPct val="110000"/>
              </a:lnSpc>
              <a:spcBef>
                <a:spcPts val="0"/>
              </a:spcBef>
              <a:spcAft>
                <a:spcPts val="1800"/>
              </a:spcAft>
            </a:pPr>
            <a:r>
              <a:rPr lang="en-US" sz="2000" dirty="0">
                <a:solidFill>
                  <a:srgbClr val="595959"/>
                </a:solidFill>
                <a:ea typeface="Calibri" panose="020F0502020204030204" pitchFamily="34" charset="0"/>
                <a:cs typeface="Times New Roman" panose="02020603050405020304" pitchFamily="18" charset="0"/>
              </a:rPr>
              <a:t>New AMPP branded CIP credentials were issued at the end of March 2022</a:t>
            </a:r>
          </a:p>
          <a:p>
            <a:pPr marL="457200" marR="365760" lvl="0" indent="-457200">
              <a:lnSpc>
                <a:spcPct val="110000"/>
              </a:lnSpc>
              <a:spcBef>
                <a:spcPts val="0"/>
              </a:spcBef>
              <a:spcAft>
                <a:spcPts val="1800"/>
              </a:spcAft>
              <a:buFont typeface="+mj-lt"/>
              <a:buAutoNum type="arabicPeriod"/>
            </a:pPr>
            <a:endParaRPr lang="en-US" sz="2000" dirty="0">
              <a:solidFill>
                <a:srgbClr val="595959"/>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976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6AEE01-A13C-D04B-8DD1-D38F2E65C11D}"/>
              </a:ext>
            </a:extLst>
          </p:cNvPr>
          <p:cNvSpPr>
            <a:spLocks noGrp="1"/>
          </p:cNvSpPr>
          <p:nvPr>
            <p:ph type="ftr" sz="quarter" idx="11"/>
          </p:nvPr>
        </p:nvSpPr>
        <p:spPr/>
        <p:txBody>
          <a:bodyPr/>
          <a:lstStyle/>
          <a:p>
            <a:r>
              <a:rPr lang="en-US"/>
              <a:t>The Global Leaders in Materials Protection and Performance</a:t>
            </a:r>
            <a:endParaRPr lang="en-US" dirty="0"/>
          </a:p>
        </p:txBody>
      </p:sp>
      <p:sp>
        <p:nvSpPr>
          <p:cNvPr id="3" name="Slide Number Placeholder 2">
            <a:extLst>
              <a:ext uri="{FF2B5EF4-FFF2-40B4-BE49-F238E27FC236}">
                <a16:creationId xmlns:a16="http://schemas.microsoft.com/office/drawing/2014/main" id="{6EE879C7-09F3-5245-90A8-30A6EF63E49A}"/>
              </a:ext>
            </a:extLst>
          </p:cNvPr>
          <p:cNvSpPr>
            <a:spLocks noGrp="1"/>
          </p:cNvSpPr>
          <p:nvPr>
            <p:ph type="sldNum" sz="quarter" idx="12"/>
          </p:nvPr>
        </p:nvSpPr>
        <p:spPr/>
        <p:txBody>
          <a:bodyPr/>
          <a:lstStyle/>
          <a:p>
            <a:fld id="{58E20040-C938-D74C-B197-82A23B602361}" type="slidenum">
              <a:rPr lang="en-US" smtClean="0"/>
              <a:pPr/>
              <a:t>9</a:t>
            </a:fld>
            <a:endParaRPr lang="en-US" dirty="0"/>
          </a:p>
        </p:txBody>
      </p:sp>
      <p:sp>
        <p:nvSpPr>
          <p:cNvPr id="4" name="Title 3">
            <a:extLst>
              <a:ext uri="{FF2B5EF4-FFF2-40B4-BE49-F238E27FC236}">
                <a16:creationId xmlns:a16="http://schemas.microsoft.com/office/drawing/2014/main" id="{9A5C760B-F758-8441-8A50-D6FA43C60DF3}"/>
              </a:ext>
            </a:extLst>
          </p:cNvPr>
          <p:cNvSpPr>
            <a:spLocks noGrp="1"/>
          </p:cNvSpPr>
          <p:nvPr>
            <p:ph type="title"/>
          </p:nvPr>
        </p:nvSpPr>
        <p:spPr>
          <a:xfrm>
            <a:off x="554736" y="145669"/>
            <a:ext cx="10515600" cy="1325563"/>
          </a:xfrm>
        </p:spPr>
        <p:txBody>
          <a:bodyPr/>
          <a:lstStyle/>
          <a:p>
            <a:r>
              <a:rPr lang="en-US" dirty="0"/>
              <a:t>Craftworker Credentials </a:t>
            </a:r>
          </a:p>
        </p:txBody>
      </p:sp>
      <p:sp>
        <p:nvSpPr>
          <p:cNvPr id="5" name="Content Placeholder 4">
            <a:extLst>
              <a:ext uri="{FF2B5EF4-FFF2-40B4-BE49-F238E27FC236}">
                <a16:creationId xmlns:a16="http://schemas.microsoft.com/office/drawing/2014/main" id="{ECDBB7D5-9130-9246-ADA1-83D6EEB989D0}"/>
              </a:ext>
            </a:extLst>
          </p:cNvPr>
          <p:cNvSpPr>
            <a:spLocks noGrp="1"/>
          </p:cNvSpPr>
          <p:nvPr>
            <p:ph idx="1"/>
          </p:nvPr>
        </p:nvSpPr>
        <p:spPr>
          <a:xfrm>
            <a:off x="1382920" y="1628331"/>
            <a:ext cx="10175805" cy="4098925"/>
          </a:xfrm>
        </p:spPr>
        <p:txBody>
          <a:bodyPr>
            <a:normAutofit fontScale="85000" lnSpcReduction="20000"/>
          </a:bodyPr>
          <a:lstStyle/>
          <a:p>
            <a:pPr>
              <a:lnSpc>
                <a:spcPct val="110000"/>
              </a:lnSpc>
              <a:spcBef>
                <a:spcPts val="500"/>
              </a:spcBef>
              <a:buFont typeface="Arial" panose="020B0604020202020204" pitchFamily="34" charset="0"/>
              <a:buChar char="•"/>
            </a:pPr>
            <a:r>
              <a:rPr lang="en-US" sz="3000" dirty="0"/>
              <a:t>SSPC C-Certifications (e.g., C-7, C-12, C-13, C-14) and NACE CCA certifications are transitioning to an AMPP Coatings Applicator program.</a:t>
            </a:r>
          </a:p>
          <a:p>
            <a:pPr>
              <a:lnSpc>
                <a:spcPct val="110000"/>
              </a:lnSpc>
              <a:spcBef>
                <a:spcPts val="500"/>
              </a:spcBef>
              <a:buFont typeface="Arial" panose="020B0604020202020204" pitchFamily="34" charset="0"/>
              <a:buChar char="•"/>
            </a:pPr>
            <a:endParaRPr lang="en-US" sz="900" dirty="0"/>
          </a:p>
          <a:p>
            <a:pPr>
              <a:lnSpc>
                <a:spcPct val="110000"/>
              </a:lnSpc>
              <a:spcBef>
                <a:spcPts val="500"/>
              </a:spcBef>
            </a:pPr>
            <a:r>
              <a:rPr lang="en-US" sz="3000" dirty="0"/>
              <a:t>AMPP will continue to recognize legacy SSPC C-certification card holder credentials until industry has adopted AMPP C-certifications within current specifications.</a:t>
            </a:r>
          </a:p>
          <a:p>
            <a:pPr>
              <a:lnSpc>
                <a:spcPct val="110000"/>
              </a:lnSpc>
              <a:spcBef>
                <a:spcPts val="500"/>
              </a:spcBef>
            </a:pPr>
            <a:endParaRPr lang="en-US" sz="900" dirty="0"/>
          </a:p>
          <a:p>
            <a:pPr>
              <a:lnSpc>
                <a:spcPct val="110000"/>
              </a:lnSpc>
              <a:spcBef>
                <a:spcPts val="500"/>
              </a:spcBef>
              <a:buFont typeface="Arial" panose="020B0604020202020204" pitchFamily="34" charset="0"/>
              <a:buChar char="•"/>
            </a:pPr>
            <a:r>
              <a:rPr lang="en-US" sz="3000" dirty="0"/>
              <a:t>Because it will take time to execute “AMPP C-Certifications” branding with a multitude of stakeholders, “SSPC CAS, C7, C12 and C14” will be the brand that is visible in AMPP materials. </a:t>
            </a:r>
          </a:p>
          <a:p>
            <a:endParaRPr lang="en-US" dirty="0"/>
          </a:p>
        </p:txBody>
      </p:sp>
    </p:spTree>
    <p:extLst>
      <p:ext uri="{BB962C8B-B14F-4D97-AF65-F5344CB8AC3E}">
        <p14:creationId xmlns:p14="http://schemas.microsoft.com/office/powerpoint/2010/main" val="4161081361"/>
      </p:ext>
    </p:extLst>
  </p:cSld>
  <p:clrMapOvr>
    <a:masterClrMapping/>
  </p:clrMapOvr>
</p:sld>
</file>

<file path=ppt/theme/theme1.xml><?xml version="1.0" encoding="utf-8"?>
<a:theme xmlns:a="http://schemas.openxmlformats.org/drawingml/2006/main" name="Office Theme">
  <a:themeElements>
    <a:clrScheme name="AMPP colors">
      <a:dk1>
        <a:srgbClr val="000000"/>
      </a:dk1>
      <a:lt1>
        <a:srgbClr val="FFFFFF"/>
      </a:lt1>
      <a:dk2>
        <a:srgbClr val="101820"/>
      </a:dk2>
      <a:lt2>
        <a:srgbClr val="E7E6E6"/>
      </a:lt2>
      <a:accent1>
        <a:srgbClr val="EE2737"/>
      </a:accent1>
      <a:accent2>
        <a:srgbClr val="2F2A95"/>
      </a:accent2>
      <a:accent3>
        <a:srgbClr val="545859"/>
      </a:accent3>
      <a:accent4>
        <a:srgbClr val="FFB600"/>
      </a:accent4>
      <a:accent5>
        <a:srgbClr val="5B9BD5"/>
      </a:accent5>
      <a:accent6>
        <a:srgbClr val="2AD2C9"/>
      </a:accent6>
      <a:hlink>
        <a:srgbClr val="EE2737"/>
      </a:hlink>
      <a:folHlink>
        <a:srgbClr val="6B30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PP-Presentation" id="{FE460E9E-C962-4291-A065-59D7746D6695}" vid="{0E9C5A1A-FE6A-4A2E-A426-50C3BC419F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ac797d0-343f-4f96-9da1-c0538a2bf56c">
      <Terms xmlns="http://schemas.microsoft.com/office/infopath/2007/PartnerControls"/>
    </lcf76f155ced4ddcb4097134ff3c332f>
    <TaxCatchAll xmlns="743b307f-7fca-4382-80b0-25095b58666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CA8B0A0863BB4DA5EE7EFAF4AEF7FE" ma:contentTypeVersion="16" ma:contentTypeDescription="Create a new document." ma:contentTypeScope="" ma:versionID="a87f3dd7e47b61b13e80ac8c06537051">
  <xsd:schema xmlns:xsd="http://www.w3.org/2001/XMLSchema" xmlns:xs="http://www.w3.org/2001/XMLSchema" xmlns:p="http://schemas.microsoft.com/office/2006/metadata/properties" xmlns:ns2="3ac797d0-343f-4f96-9da1-c0538a2bf56c" xmlns:ns3="743b307f-7fca-4382-80b0-25095b58666c" targetNamespace="http://schemas.microsoft.com/office/2006/metadata/properties" ma:root="true" ma:fieldsID="31e21355687e017bd6280e0f955ef835" ns2:_="" ns3:_="">
    <xsd:import namespace="3ac797d0-343f-4f96-9da1-c0538a2bf56c"/>
    <xsd:import namespace="743b307f-7fca-4382-80b0-25095b5866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797d0-343f-4f96-9da1-c0538a2bf5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b6ddf5-5cf6-4ba2-b010-f74705bf8eb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3b307f-7fca-4382-80b0-25095b58666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e537b71-25a9-4a20-9500-cefe148653ce}" ma:internalName="TaxCatchAll" ma:showField="CatchAllData" ma:web="743b307f-7fca-4382-80b0-25095b5866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94836A-8B3A-4D7D-AAAF-00F840AE1996}">
  <ds:schemaRefs>
    <ds:schemaRef ds:uri="http://purl.org/dc/terms/"/>
    <ds:schemaRef ds:uri="4d92b567-60a2-456f-b6d9-993a3b6042eb"/>
    <ds:schemaRef ds:uri="743b307f-7fca-4382-80b0-25095b58666c"/>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3ac797d0-343f-4f96-9da1-c0538a2bf56c"/>
  </ds:schemaRefs>
</ds:datastoreItem>
</file>

<file path=customXml/itemProps2.xml><?xml version="1.0" encoding="utf-8"?>
<ds:datastoreItem xmlns:ds="http://schemas.openxmlformats.org/officeDocument/2006/customXml" ds:itemID="{A17CB2D4-4DD9-4443-B3FE-C71DED52492A}">
  <ds:schemaRefs>
    <ds:schemaRef ds:uri="http://schemas.microsoft.com/sharepoint/v3/contenttype/forms"/>
  </ds:schemaRefs>
</ds:datastoreItem>
</file>

<file path=customXml/itemProps3.xml><?xml version="1.0" encoding="utf-8"?>
<ds:datastoreItem xmlns:ds="http://schemas.openxmlformats.org/officeDocument/2006/customXml" ds:itemID="{FA0C5DF2-64C7-4F2C-A1EB-FD4094C36D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797d0-343f-4f96-9da1-c0538a2bf56c"/>
    <ds:schemaRef ds:uri="743b307f-7fca-4382-80b0-25095b5866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AMPP-Presentation</Template>
  <TotalTime>31499</TotalTime>
  <Words>2015</Words>
  <Application>Microsoft Office PowerPoint</Application>
  <PresentationFormat>Widescreen</PresentationFormat>
  <Paragraphs>267</Paragraphs>
  <Slides>36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Nunito Sans</vt:lpstr>
      <vt:lpstr>Times New Roman</vt:lpstr>
      <vt:lpstr>Wingdings</vt:lpstr>
      <vt:lpstr>Office Theme</vt:lpstr>
      <vt:lpstr>NSRP SP&amp;C Panel 30 March 2023 Charleston SC </vt:lpstr>
      <vt:lpstr>AMPP Origins</vt:lpstr>
      <vt:lpstr>NACE &amp; SSPC - Legacy Organizations </vt:lpstr>
      <vt:lpstr>Association for Materials  Protection and Performance</vt:lpstr>
      <vt:lpstr>AMPP Mission and Vision</vt:lpstr>
      <vt:lpstr>AMPP Certification Updates</vt:lpstr>
      <vt:lpstr>Coatings Inspector</vt:lpstr>
      <vt:lpstr>Coatings Inspector    What do cardholders need to do?</vt:lpstr>
      <vt:lpstr>Craftworker Credentials </vt:lpstr>
      <vt:lpstr>Protective Coating Specialist (PCS)</vt:lpstr>
      <vt:lpstr>Education and Training</vt:lpstr>
      <vt:lpstr>PowerPoint Presentation</vt:lpstr>
      <vt:lpstr>Courses - Updates and Rewrites</vt:lpstr>
      <vt:lpstr>AMPP Standards Overview</vt:lpstr>
      <vt:lpstr>Current State of the Program </vt:lpstr>
      <vt:lpstr>PowerPoint Presentation</vt:lpstr>
      <vt:lpstr>Specifying AMPP Standards</vt:lpstr>
      <vt:lpstr>AMPP’s Position on Specifications</vt:lpstr>
      <vt:lpstr>Revision of Published Standards</vt:lpstr>
      <vt:lpstr>Newly Published AMPP Standards</vt:lpstr>
      <vt:lpstr>AMPP – SSPC Standard Projects &amp; Committee Updates</vt:lpstr>
      <vt:lpstr>Surface Preparation Related Documents</vt:lpstr>
      <vt:lpstr>Maritime/Defense/QP Related Documents</vt:lpstr>
      <vt:lpstr>Technical Committees</vt:lpstr>
      <vt:lpstr>AMPP QP Accreditation Program</vt:lpstr>
      <vt:lpstr>Industry-Leading QP Accreditation Program</vt:lpstr>
      <vt:lpstr>Current QP Program Statistics</vt:lpstr>
      <vt:lpstr>QP Contractor Field and Shop Accreditations Painting of Steel Structures/Components Field (QP-1) or Shop (QP-3) </vt:lpstr>
      <vt:lpstr>QP Accreditation: Skill Changes and Requirements for Contractor Certifications</vt:lpstr>
      <vt:lpstr>Craftworker Certifications</vt:lpstr>
      <vt:lpstr>Certification Program Improvements</vt:lpstr>
      <vt:lpstr>Contractor Engagement</vt:lpstr>
      <vt:lpstr>Contractor Engagement</vt:lpstr>
      <vt:lpstr>Questions?</vt:lpstr>
      <vt:lpstr>For more information, contact us at: ampp.org  Dave Evans dave.evans@ampp.org or   QPInfo@ampp.org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dc:title>
  <dc:creator>Lydia Serenil</dc:creator>
  <cp:lastModifiedBy>Robert Cloutier</cp:lastModifiedBy>
  <cp:revision>828</cp:revision>
  <cp:lastPrinted>2021-05-21T03:00:55Z</cp:lastPrinted>
  <dcterms:created xsi:type="dcterms:W3CDTF">2021-01-27T21:36:03Z</dcterms:created>
  <dcterms:modified xsi:type="dcterms:W3CDTF">2023-03-09T15:53:37Z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0x010100DACA8B0A0863BB4DA5EE7EFAF4AEF7FE</vt:lpwstr>
  </property>
</Properties>
</file>