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0"/>
  </p:notesMasterIdLst>
  <p:sldIdLst>
    <p:sldId id="476" r:id="rId3"/>
    <p:sldId id="576" r:id="rId4"/>
    <p:sldId id="580" r:id="rId5"/>
    <p:sldId id="594" r:id="rId6"/>
    <p:sldId id="579" r:id="rId7"/>
    <p:sldId id="584" r:id="rId8"/>
    <p:sldId id="586" r:id="rId9"/>
    <p:sldId id="585" r:id="rId10"/>
    <p:sldId id="593" r:id="rId11"/>
    <p:sldId id="596" r:id="rId12"/>
    <p:sldId id="589" r:id="rId13"/>
    <p:sldId id="597" r:id="rId14"/>
    <p:sldId id="575" r:id="rId15"/>
    <p:sldId id="588" r:id="rId16"/>
    <p:sldId id="592" r:id="rId17"/>
    <p:sldId id="573" r:id="rId18"/>
    <p:sldId id="5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BC93F-C211-4F8F-BBAB-1287F8DFD6AB}" v="70" dt="2023-07-27T18:20:00.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rero, Jesus" userId="bb05c8b9-8a8a-499a-b7da-8b9296932bfd" providerId="ADAL" clId="{53E94DA6-70F4-4688-B049-ECE24FF0F6FD}"/>
    <pc:docChg chg="undo redo custSel addSld delSld modSld sldOrd">
      <pc:chgData name="Herrero, Jesus" userId="bb05c8b9-8a8a-499a-b7da-8b9296932bfd" providerId="ADAL" clId="{53E94DA6-70F4-4688-B049-ECE24FF0F6FD}" dt="2023-07-21T14:52:37.289" v="7742"/>
      <pc:docMkLst>
        <pc:docMk/>
      </pc:docMkLst>
      <pc:sldChg chg="del">
        <pc:chgData name="Herrero, Jesus" userId="bb05c8b9-8a8a-499a-b7da-8b9296932bfd" providerId="ADAL" clId="{53E94DA6-70F4-4688-B049-ECE24FF0F6FD}" dt="2023-07-06T17:29:13.434" v="3640" actId="47"/>
        <pc:sldMkLst>
          <pc:docMk/>
          <pc:sldMk cId="4083442486" sldId="256"/>
        </pc:sldMkLst>
      </pc:sldChg>
      <pc:sldChg chg="addSp modSp del mod modAnim">
        <pc:chgData name="Herrero, Jesus" userId="bb05c8b9-8a8a-499a-b7da-8b9296932bfd" providerId="ADAL" clId="{53E94DA6-70F4-4688-B049-ECE24FF0F6FD}" dt="2023-07-06T19:36:21.205" v="6243"/>
        <pc:sldMkLst>
          <pc:docMk/>
          <pc:sldMk cId="3914705446" sldId="573"/>
        </pc:sldMkLst>
        <pc:spChg chg="add mod">
          <ac:chgData name="Herrero, Jesus" userId="bb05c8b9-8a8a-499a-b7da-8b9296932bfd" providerId="ADAL" clId="{53E94DA6-70F4-4688-B049-ECE24FF0F6FD}" dt="2023-07-06T19:02:42.389" v="4961"/>
          <ac:spMkLst>
            <pc:docMk/>
            <pc:sldMk cId="3914705446" sldId="573"/>
            <ac:spMk id="2" creationId="{F701545D-9384-EDD0-B546-E0CBC1C612A2}"/>
          </ac:spMkLst>
        </pc:spChg>
        <pc:spChg chg="mod">
          <ac:chgData name="Herrero, Jesus" userId="bb05c8b9-8a8a-499a-b7da-8b9296932bfd" providerId="ADAL" clId="{53E94DA6-70F4-4688-B049-ECE24FF0F6FD}" dt="2023-07-06T19:03:18.693" v="4972" actId="20577"/>
          <ac:spMkLst>
            <pc:docMk/>
            <pc:sldMk cId="3914705446" sldId="573"/>
            <ac:spMk id="3" creationId="{00000000-0000-0000-0000-000000000000}"/>
          </ac:spMkLst>
        </pc:spChg>
      </pc:sldChg>
      <pc:sldChg chg="addSp delSp modSp mod ord modAnim">
        <pc:chgData name="Herrero, Jesus" userId="bb05c8b9-8a8a-499a-b7da-8b9296932bfd" providerId="ADAL" clId="{53E94DA6-70F4-4688-B049-ECE24FF0F6FD}" dt="2023-07-07T01:11:57.553" v="7740"/>
        <pc:sldMkLst>
          <pc:docMk/>
          <pc:sldMk cId="706793046" sldId="574"/>
        </pc:sldMkLst>
        <pc:spChg chg="mod">
          <ac:chgData name="Herrero, Jesus" userId="bb05c8b9-8a8a-499a-b7da-8b9296932bfd" providerId="ADAL" clId="{53E94DA6-70F4-4688-B049-ECE24FF0F6FD}" dt="2023-07-06T18:57:02.662" v="4944" actId="313"/>
          <ac:spMkLst>
            <pc:docMk/>
            <pc:sldMk cId="706793046" sldId="574"/>
            <ac:spMk id="7" creationId="{65AFC285-DBD6-7F53-77E3-AC307805DCAA}"/>
          </ac:spMkLst>
        </pc:spChg>
        <pc:spChg chg="add mod">
          <ac:chgData name="Herrero, Jesus" userId="bb05c8b9-8a8a-499a-b7da-8b9296932bfd" providerId="ADAL" clId="{53E94DA6-70F4-4688-B049-ECE24FF0F6FD}" dt="2023-07-07T01:10:59.658" v="7735" actId="571"/>
          <ac:spMkLst>
            <pc:docMk/>
            <pc:sldMk cId="706793046" sldId="574"/>
            <ac:spMk id="8" creationId="{F2E3E84C-F917-2D4F-2038-AF568794DD78}"/>
          </ac:spMkLst>
        </pc:spChg>
        <pc:spChg chg="mod">
          <ac:chgData name="Herrero, Jesus" userId="bb05c8b9-8a8a-499a-b7da-8b9296932bfd" providerId="ADAL" clId="{53E94DA6-70F4-4688-B049-ECE24FF0F6FD}" dt="2023-07-06T18:55:44.962" v="4883" actId="27636"/>
          <ac:spMkLst>
            <pc:docMk/>
            <pc:sldMk cId="706793046" sldId="574"/>
            <ac:spMk id="12" creationId="{2BEC9BF8-CDE8-AD3C-C093-B7595B677408}"/>
          </ac:spMkLst>
        </pc:spChg>
        <pc:picChg chg="add mod">
          <ac:chgData name="Herrero, Jesus" userId="bb05c8b9-8a8a-499a-b7da-8b9296932bfd" providerId="ADAL" clId="{53E94DA6-70F4-4688-B049-ECE24FF0F6FD}" dt="2023-07-07T01:10:59.658" v="7735" actId="571"/>
          <ac:picMkLst>
            <pc:docMk/>
            <pc:sldMk cId="706793046" sldId="574"/>
            <ac:picMk id="6" creationId="{A3502518-B9CB-73C2-4FC4-111B719CCCBB}"/>
          </ac:picMkLst>
        </pc:picChg>
        <pc:picChg chg="add del">
          <ac:chgData name="Herrero, Jesus" userId="bb05c8b9-8a8a-499a-b7da-8b9296932bfd" providerId="ADAL" clId="{53E94DA6-70F4-4688-B049-ECE24FF0F6FD}" dt="2023-07-06T18:42:52.737" v="4711" actId="21"/>
          <ac:picMkLst>
            <pc:docMk/>
            <pc:sldMk cId="706793046" sldId="574"/>
            <ac:picMk id="9" creationId="{98FC8725-87A2-4DD0-B7C5-EBAB79D68261}"/>
          </ac:picMkLst>
        </pc:picChg>
        <pc:picChg chg="add del">
          <ac:chgData name="Herrero, Jesus" userId="bb05c8b9-8a8a-499a-b7da-8b9296932bfd" providerId="ADAL" clId="{53E94DA6-70F4-4688-B049-ECE24FF0F6FD}" dt="2023-07-06T18:42:52.737" v="4711" actId="21"/>
          <ac:picMkLst>
            <pc:docMk/>
            <pc:sldMk cId="706793046" sldId="574"/>
            <ac:picMk id="11" creationId="{A74B8C1A-025C-2F93-9CC9-4E0C6DFE6B7B}"/>
          </ac:picMkLst>
        </pc:picChg>
      </pc:sldChg>
      <pc:sldChg chg="addSp modSp mod modAnim">
        <pc:chgData name="Herrero, Jesus" userId="bb05c8b9-8a8a-499a-b7da-8b9296932bfd" providerId="ADAL" clId="{53E94DA6-70F4-4688-B049-ECE24FF0F6FD}" dt="2023-07-07T01:07:01.908" v="7727"/>
        <pc:sldMkLst>
          <pc:docMk/>
          <pc:sldMk cId="3603634785" sldId="575"/>
        </pc:sldMkLst>
        <pc:spChg chg="mod">
          <ac:chgData name="Herrero, Jesus" userId="bb05c8b9-8a8a-499a-b7da-8b9296932bfd" providerId="ADAL" clId="{53E94DA6-70F4-4688-B049-ECE24FF0F6FD}" dt="2023-07-06T19:40:57.508" v="6489" actId="20577"/>
          <ac:spMkLst>
            <pc:docMk/>
            <pc:sldMk cId="3603634785" sldId="575"/>
            <ac:spMk id="3" creationId="{00000000-0000-0000-0000-000000000000}"/>
          </ac:spMkLst>
        </pc:spChg>
        <pc:spChg chg="add mod">
          <ac:chgData name="Herrero, Jesus" userId="bb05c8b9-8a8a-499a-b7da-8b9296932bfd" providerId="ADAL" clId="{53E94DA6-70F4-4688-B049-ECE24FF0F6FD}" dt="2023-07-06T20:01:12.932" v="7591" actId="20577"/>
          <ac:spMkLst>
            <pc:docMk/>
            <pc:sldMk cId="3603634785" sldId="575"/>
            <ac:spMk id="7" creationId="{B72329AB-72B3-38DD-5300-5CA0F5CADBEC}"/>
          </ac:spMkLst>
        </pc:spChg>
        <pc:spChg chg="mod">
          <ac:chgData name="Herrero, Jesus" userId="bb05c8b9-8a8a-499a-b7da-8b9296932bfd" providerId="ADAL" clId="{53E94DA6-70F4-4688-B049-ECE24FF0F6FD}" dt="2023-07-06T20:00:00.158" v="7399" actId="14100"/>
          <ac:spMkLst>
            <pc:docMk/>
            <pc:sldMk cId="3603634785" sldId="575"/>
            <ac:spMk id="18" creationId="{00000000-0000-0000-0000-000000000000}"/>
          </ac:spMkLst>
        </pc:spChg>
      </pc:sldChg>
      <pc:sldChg chg="delSp modSp del mod ord">
        <pc:chgData name="Herrero, Jesus" userId="bb05c8b9-8a8a-499a-b7da-8b9296932bfd" providerId="ADAL" clId="{53E94DA6-70F4-4688-B049-ECE24FF0F6FD}" dt="2023-07-06T18:52:57.331" v="4743" actId="2696"/>
        <pc:sldMkLst>
          <pc:docMk/>
          <pc:sldMk cId="1596829091" sldId="577"/>
        </pc:sldMkLst>
        <pc:spChg chg="mod">
          <ac:chgData name="Herrero, Jesus" userId="bb05c8b9-8a8a-499a-b7da-8b9296932bfd" providerId="ADAL" clId="{53E94DA6-70F4-4688-B049-ECE24FF0F6FD}" dt="2023-07-05T21:20:36.063" v="1454" actId="20577"/>
          <ac:spMkLst>
            <pc:docMk/>
            <pc:sldMk cId="1596829091" sldId="577"/>
            <ac:spMk id="3" creationId="{00000000-0000-0000-0000-000000000000}"/>
          </ac:spMkLst>
        </pc:spChg>
        <pc:spChg chg="mod">
          <ac:chgData name="Herrero, Jesus" userId="bb05c8b9-8a8a-499a-b7da-8b9296932bfd" providerId="ADAL" clId="{53E94DA6-70F4-4688-B049-ECE24FF0F6FD}" dt="2023-07-06T13:22:27.100" v="1787" actId="33524"/>
          <ac:spMkLst>
            <pc:docMk/>
            <pc:sldMk cId="1596829091" sldId="577"/>
            <ac:spMk id="18" creationId="{00000000-0000-0000-0000-000000000000}"/>
          </ac:spMkLst>
        </pc:spChg>
        <pc:picChg chg="del">
          <ac:chgData name="Herrero, Jesus" userId="bb05c8b9-8a8a-499a-b7da-8b9296932bfd" providerId="ADAL" clId="{53E94DA6-70F4-4688-B049-ECE24FF0F6FD}" dt="2023-07-05T19:41:05.861" v="283" actId="478"/>
          <ac:picMkLst>
            <pc:docMk/>
            <pc:sldMk cId="1596829091" sldId="577"/>
            <ac:picMk id="6" creationId="{165DB1FD-2FCD-2886-4CC8-26B7A6C9F948}"/>
          </ac:picMkLst>
        </pc:picChg>
      </pc:sldChg>
      <pc:sldChg chg="modSp mod">
        <pc:chgData name="Herrero, Jesus" userId="bb05c8b9-8a8a-499a-b7da-8b9296932bfd" providerId="ADAL" clId="{53E94DA6-70F4-4688-B049-ECE24FF0F6FD}" dt="2023-07-07T00:40:17.303" v="7714" actId="20577"/>
        <pc:sldMkLst>
          <pc:docMk/>
          <pc:sldMk cId="911536553" sldId="579"/>
        </pc:sldMkLst>
        <pc:spChg chg="mod">
          <ac:chgData name="Herrero, Jesus" userId="bb05c8b9-8a8a-499a-b7da-8b9296932bfd" providerId="ADAL" clId="{53E94DA6-70F4-4688-B049-ECE24FF0F6FD}" dt="2023-07-05T15:25:21.667" v="13" actId="207"/>
          <ac:spMkLst>
            <pc:docMk/>
            <pc:sldMk cId="911536553" sldId="579"/>
            <ac:spMk id="3" creationId="{00000000-0000-0000-0000-000000000000}"/>
          </ac:spMkLst>
        </pc:spChg>
        <pc:spChg chg="mod">
          <ac:chgData name="Herrero, Jesus" userId="bb05c8b9-8a8a-499a-b7da-8b9296932bfd" providerId="ADAL" clId="{53E94DA6-70F4-4688-B049-ECE24FF0F6FD}" dt="2023-07-07T00:40:17.303" v="7714" actId="20577"/>
          <ac:spMkLst>
            <pc:docMk/>
            <pc:sldMk cId="911536553" sldId="579"/>
            <ac:spMk id="18" creationId="{00000000-0000-0000-0000-000000000000}"/>
          </ac:spMkLst>
        </pc:spChg>
      </pc:sldChg>
      <pc:sldChg chg="modSp mod">
        <pc:chgData name="Herrero, Jesus" userId="bb05c8b9-8a8a-499a-b7da-8b9296932bfd" providerId="ADAL" clId="{53E94DA6-70F4-4688-B049-ECE24FF0F6FD}" dt="2023-07-07T00:38:17.935" v="7677" actId="20577"/>
        <pc:sldMkLst>
          <pc:docMk/>
          <pc:sldMk cId="684010482" sldId="580"/>
        </pc:sldMkLst>
        <pc:spChg chg="mod">
          <ac:chgData name="Herrero, Jesus" userId="bb05c8b9-8a8a-499a-b7da-8b9296932bfd" providerId="ADAL" clId="{53E94DA6-70F4-4688-B049-ECE24FF0F6FD}" dt="2023-07-07T00:38:17.935" v="7677" actId="20577"/>
          <ac:spMkLst>
            <pc:docMk/>
            <pc:sldMk cId="684010482" sldId="580"/>
            <ac:spMk id="18" creationId="{00000000-0000-0000-0000-000000000000}"/>
          </ac:spMkLst>
        </pc:spChg>
        <pc:picChg chg="mod">
          <ac:chgData name="Herrero, Jesus" userId="bb05c8b9-8a8a-499a-b7da-8b9296932bfd" providerId="ADAL" clId="{53E94DA6-70F4-4688-B049-ECE24FF0F6FD}" dt="2023-07-06T13:35:49.160" v="2211" actId="1076"/>
          <ac:picMkLst>
            <pc:docMk/>
            <pc:sldMk cId="684010482" sldId="580"/>
            <ac:picMk id="7" creationId="{A88DA909-FBDB-BD10-3E61-BF0FFB442CE1}"/>
          </ac:picMkLst>
        </pc:picChg>
        <pc:picChg chg="mod">
          <ac:chgData name="Herrero, Jesus" userId="bb05c8b9-8a8a-499a-b7da-8b9296932bfd" providerId="ADAL" clId="{53E94DA6-70F4-4688-B049-ECE24FF0F6FD}" dt="2023-07-06T13:36:27.636" v="2217" actId="14100"/>
          <ac:picMkLst>
            <pc:docMk/>
            <pc:sldMk cId="684010482" sldId="580"/>
            <ac:picMk id="8" creationId="{B763A170-62D0-01FA-092E-10BE08943395}"/>
          </ac:picMkLst>
        </pc:picChg>
      </pc:sldChg>
      <pc:sldChg chg="del">
        <pc:chgData name="Herrero, Jesus" userId="bb05c8b9-8a8a-499a-b7da-8b9296932bfd" providerId="ADAL" clId="{53E94DA6-70F4-4688-B049-ECE24FF0F6FD}" dt="2023-07-06T18:57:25.066" v="4946" actId="47"/>
        <pc:sldMkLst>
          <pc:docMk/>
          <pc:sldMk cId="2737713173" sldId="581"/>
        </pc:sldMkLst>
      </pc:sldChg>
      <pc:sldChg chg="del">
        <pc:chgData name="Herrero, Jesus" userId="bb05c8b9-8a8a-499a-b7da-8b9296932bfd" providerId="ADAL" clId="{53E94DA6-70F4-4688-B049-ECE24FF0F6FD}" dt="2023-07-06T17:39:52.997" v="3743" actId="47"/>
        <pc:sldMkLst>
          <pc:docMk/>
          <pc:sldMk cId="1797051669" sldId="582"/>
        </pc:sldMkLst>
      </pc:sldChg>
      <pc:sldChg chg="modSp del mod">
        <pc:chgData name="Herrero, Jesus" userId="bb05c8b9-8a8a-499a-b7da-8b9296932bfd" providerId="ADAL" clId="{53E94DA6-70F4-4688-B049-ECE24FF0F6FD}" dt="2023-07-06T18:57:12.656" v="4945" actId="47"/>
        <pc:sldMkLst>
          <pc:docMk/>
          <pc:sldMk cId="3322813019" sldId="583"/>
        </pc:sldMkLst>
        <pc:spChg chg="mod">
          <ac:chgData name="Herrero, Jesus" userId="bb05c8b9-8a8a-499a-b7da-8b9296932bfd" providerId="ADAL" clId="{53E94DA6-70F4-4688-B049-ECE24FF0F6FD}" dt="2023-07-05T15:53:51.105" v="144" actId="6549"/>
          <ac:spMkLst>
            <pc:docMk/>
            <pc:sldMk cId="3322813019" sldId="583"/>
            <ac:spMk id="18" creationId="{00000000-0000-0000-0000-000000000000}"/>
          </ac:spMkLst>
        </pc:spChg>
      </pc:sldChg>
      <pc:sldChg chg="addSp delSp modSp add mod ord">
        <pc:chgData name="Herrero, Jesus" userId="bb05c8b9-8a8a-499a-b7da-8b9296932bfd" providerId="ADAL" clId="{53E94DA6-70F4-4688-B049-ECE24FF0F6FD}" dt="2023-07-06T19:25:26.153" v="6155" actId="20577"/>
        <pc:sldMkLst>
          <pc:docMk/>
          <pc:sldMk cId="3590685614" sldId="584"/>
        </pc:sldMkLst>
        <pc:spChg chg="mod">
          <ac:chgData name="Herrero, Jesus" userId="bb05c8b9-8a8a-499a-b7da-8b9296932bfd" providerId="ADAL" clId="{53E94DA6-70F4-4688-B049-ECE24FF0F6FD}" dt="2023-07-06T19:25:26.153" v="6155" actId="20577"/>
          <ac:spMkLst>
            <pc:docMk/>
            <pc:sldMk cId="3590685614" sldId="584"/>
            <ac:spMk id="3" creationId="{00000000-0000-0000-0000-000000000000}"/>
          </ac:spMkLst>
        </pc:spChg>
        <pc:spChg chg="mod">
          <ac:chgData name="Herrero, Jesus" userId="bb05c8b9-8a8a-499a-b7da-8b9296932bfd" providerId="ADAL" clId="{53E94DA6-70F4-4688-B049-ECE24FF0F6FD}" dt="2023-07-06T18:01:27.430" v="4678" actId="108"/>
          <ac:spMkLst>
            <pc:docMk/>
            <pc:sldMk cId="3590685614" sldId="584"/>
            <ac:spMk id="18" creationId="{00000000-0000-0000-0000-000000000000}"/>
          </ac:spMkLst>
        </pc:spChg>
        <pc:picChg chg="del mod">
          <ac:chgData name="Herrero, Jesus" userId="bb05c8b9-8a8a-499a-b7da-8b9296932bfd" providerId="ADAL" clId="{53E94DA6-70F4-4688-B049-ECE24FF0F6FD}" dt="2023-07-06T16:05:33.368" v="3198" actId="478"/>
          <ac:picMkLst>
            <pc:docMk/>
            <pc:sldMk cId="3590685614" sldId="584"/>
            <ac:picMk id="6" creationId="{165DB1FD-2FCD-2886-4CC8-26B7A6C9F948}"/>
          </ac:picMkLst>
        </pc:picChg>
        <pc:picChg chg="add mod">
          <ac:chgData name="Herrero, Jesus" userId="bb05c8b9-8a8a-499a-b7da-8b9296932bfd" providerId="ADAL" clId="{53E94DA6-70F4-4688-B049-ECE24FF0F6FD}" dt="2023-07-06T16:05:48.047" v="3201" actId="14100"/>
          <ac:picMkLst>
            <pc:docMk/>
            <pc:sldMk cId="3590685614" sldId="584"/>
            <ac:picMk id="8" creationId="{0C66E2EF-C26E-01E0-52DD-9524993A13DF}"/>
          </ac:picMkLst>
        </pc:picChg>
      </pc:sldChg>
      <pc:sldChg chg="modSp add mod">
        <pc:chgData name="Herrero, Jesus" userId="bb05c8b9-8a8a-499a-b7da-8b9296932bfd" providerId="ADAL" clId="{53E94DA6-70F4-4688-B049-ECE24FF0F6FD}" dt="2023-07-06T19:39:05.374" v="6412" actId="20577"/>
        <pc:sldMkLst>
          <pc:docMk/>
          <pc:sldMk cId="3810489166" sldId="585"/>
        </pc:sldMkLst>
        <pc:spChg chg="mod">
          <ac:chgData name="Herrero, Jesus" userId="bb05c8b9-8a8a-499a-b7da-8b9296932bfd" providerId="ADAL" clId="{53E94DA6-70F4-4688-B049-ECE24FF0F6FD}" dt="2023-07-06T19:39:05.374" v="6412" actId="20577"/>
          <ac:spMkLst>
            <pc:docMk/>
            <pc:sldMk cId="3810489166" sldId="585"/>
            <ac:spMk id="3" creationId="{00000000-0000-0000-0000-000000000000}"/>
          </ac:spMkLst>
        </pc:spChg>
        <pc:spChg chg="mod">
          <ac:chgData name="Herrero, Jesus" userId="bb05c8b9-8a8a-499a-b7da-8b9296932bfd" providerId="ADAL" clId="{53E94DA6-70F4-4688-B049-ECE24FF0F6FD}" dt="2023-07-06T19:38:40.245" v="6371" actId="20577"/>
          <ac:spMkLst>
            <pc:docMk/>
            <pc:sldMk cId="3810489166" sldId="585"/>
            <ac:spMk id="18" creationId="{00000000-0000-0000-0000-000000000000}"/>
          </ac:spMkLst>
        </pc:spChg>
        <pc:picChg chg="mod ord">
          <ac:chgData name="Herrero, Jesus" userId="bb05c8b9-8a8a-499a-b7da-8b9296932bfd" providerId="ADAL" clId="{53E94DA6-70F4-4688-B049-ECE24FF0F6FD}" dt="2023-07-06T18:51:05.871" v="4742" actId="1076"/>
          <ac:picMkLst>
            <pc:docMk/>
            <pc:sldMk cId="3810489166" sldId="585"/>
            <ac:picMk id="6" creationId="{165DB1FD-2FCD-2886-4CC8-26B7A6C9F948}"/>
          </ac:picMkLst>
        </pc:picChg>
      </pc:sldChg>
      <pc:sldChg chg="addSp delSp modSp add mod modTransition setBg modAnim">
        <pc:chgData name="Herrero, Jesus" userId="bb05c8b9-8a8a-499a-b7da-8b9296932bfd" providerId="ADAL" clId="{53E94DA6-70F4-4688-B049-ECE24FF0F6FD}" dt="2023-07-06T17:35:14.194" v="3654" actId="1076"/>
        <pc:sldMkLst>
          <pc:docMk/>
          <pc:sldMk cId="2801371534" sldId="586"/>
        </pc:sldMkLst>
        <pc:spChg chg="mod">
          <ac:chgData name="Herrero, Jesus" userId="bb05c8b9-8a8a-499a-b7da-8b9296932bfd" providerId="ADAL" clId="{53E94DA6-70F4-4688-B049-ECE24FF0F6FD}" dt="2023-07-06T16:16:01.222" v="3608" actId="26606"/>
          <ac:spMkLst>
            <pc:docMk/>
            <pc:sldMk cId="2801371534" sldId="586"/>
            <ac:spMk id="3" creationId="{00000000-0000-0000-0000-000000000000}"/>
          </ac:spMkLst>
        </pc:spChg>
        <pc:spChg chg="mod ord">
          <ac:chgData name="Herrero, Jesus" userId="bb05c8b9-8a8a-499a-b7da-8b9296932bfd" providerId="ADAL" clId="{53E94DA6-70F4-4688-B049-ECE24FF0F6FD}" dt="2023-07-06T16:16:01.222" v="3608" actId="26606"/>
          <ac:spMkLst>
            <pc:docMk/>
            <pc:sldMk cId="2801371534" sldId="586"/>
            <ac:spMk id="4" creationId="{00000000-0000-0000-0000-000000000000}"/>
          </ac:spMkLst>
        </pc:spChg>
        <pc:spChg chg="mod ord">
          <ac:chgData name="Herrero, Jesus" userId="bb05c8b9-8a8a-499a-b7da-8b9296932bfd" providerId="ADAL" clId="{53E94DA6-70F4-4688-B049-ECE24FF0F6FD}" dt="2023-07-06T16:16:01.222" v="3608" actId="26606"/>
          <ac:spMkLst>
            <pc:docMk/>
            <pc:sldMk cId="2801371534" sldId="586"/>
            <ac:spMk id="7" creationId="{9F4F4DE1-C177-DD28-55F5-3614841FF407}"/>
          </ac:spMkLst>
        </pc:spChg>
        <pc:spChg chg="add del mod">
          <ac:chgData name="Herrero, Jesus" userId="bb05c8b9-8a8a-499a-b7da-8b9296932bfd" providerId="ADAL" clId="{53E94DA6-70F4-4688-B049-ECE24FF0F6FD}" dt="2023-07-06T16:18:39.985" v="3616"/>
          <ac:spMkLst>
            <pc:docMk/>
            <pc:sldMk cId="2801371534" sldId="586"/>
            <ac:spMk id="14" creationId="{72D22999-17A6-9F67-32B9-216A80610440}"/>
          </ac:spMkLst>
        </pc:spChg>
        <pc:spChg chg="add del">
          <ac:chgData name="Herrero, Jesus" userId="bb05c8b9-8a8a-499a-b7da-8b9296932bfd" providerId="ADAL" clId="{53E94DA6-70F4-4688-B049-ECE24FF0F6FD}" dt="2023-07-06T16:16:01.222" v="3608" actId="26606"/>
          <ac:spMkLst>
            <pc:docMk/>
            <pc:sldMk cId="2801371534" sldId="586"/>
            <ac:spMk id="17" creationId="{9A42C7B2-7BD6-433A-95AB-5AA4F44B5819}"/>
          </ac:spMkLst>
        </pc:spChg>
        <pc:spChg chg="del mod">
          <ac:chgData name="Herrero, Jesus" userId="bb05c8b9-8a8a-499a-b7da-8b9296932bfd" providerId="ADAL" clId="{53E94DA6-70F4-4688-B049-ECE24FF0F6FD}" dt="2023-07-06T16:15:21.793" v="3604"/>
          <ac:spMkLst>
            <pc:docMk/>
            <pc:sldMk cId="2801371534" sldId="586"/>
            <ac:spMk id="18" creationId="{00000000-0000-0000-0000-000000000000}"/>
          </ac:spMkLst>
        </pc:spChg>
        <pc:spChg chg="add del">
          <ac:chgData name="Herrero, Jesus" userId="bb05c8b9-8a8a-499a-b7da-8b9296932bfd" providerId="ADAL" clId="{53E94DA6-70F4-4688-B049-ECE24FF0F6FD}" dt="2023-07-06T16:16:01.222" v="3608" actId="26606"/>
          <ac:spMkLst>
            <pc:docMk/>
            <pc:sldMk cId="2801371534" sldId="586"/>
            <ac:spMk id="19" creationId="{0ADDB668-2CA4-4D2B-9C34-3487CA330BA8}"/>
          </ac:spMkLst>
        </pc:spChg>
        <pc:spChg chg="add del">
          <ac:chgData name="Herrero, Jesus" userId="bb05c8b9-8a8a-499a-b7da-8b9296932bfd" providerId="ADAL" clId="{53E94DA6-70F4-4688-B049-ECE24FF0F6FD}" dt="2023-07-06T16:16:01.222" v="3608" actId="26606"/>
          <ac:spMkLst>
            <pc:docMk/>
            <pc:sldMk cId="2801371534" sldId="586"/>
            <ac:spMk id="21" creationId="{2568BC19-F052-4108-93E1-6A3D1DEC072F}"/>
          </ac:spMkLst>
        </pc:spChg>
        <pc:spChg chg="add del">
          <ac:chgData name="Herrero, Jesus" userId="bb05c8b9-8a8a-499a-b7da-8b9296932bfd" providerId="ADAL" clId="{53E94DA6-70F4-4688-B049-ECE24FF0F6FD}" dt="2023-07-06T16:16:01.222" v="3608" actId="26606"/>
          <ac:spMkLst>
            <pc:docMk/>
            <pc:sldMk cId="2801371534" sldId="586"/>
            <ac:spMk id="23" creationId="{D5FD337D-4D6B-4C8B-B6F5-121097E09881}"/>
          </ac:spMkLst>
        </pc:spChg>
        <pc:picChg chg="add del mod ord">
          <ac:chgData name="Herrero, Jesus" userId="bb05c8b9-8a8a-499a-b7da-8b9296932bfd" providerId="ADAL" clId="{53E94DA6-70F4-4688-B049-ECE24FF0F6FD}" dt="2023-07-06T16:16:23.091" v="3614" actId="478"/>
          <ac:picMkLst>
            <pc:docMk/>
            <pc:sldMk cId="2801371534" sldId="586"/>
            <ac:picMk id="6" creationId="{90AF3DF4-74DD-8480-BFEE-265352D031D4}"/>
          </ac:picMkLst>
        </pc:picChg>
        <pc:picChg chg="del">
          <ac:chgData name="Herrero, Jesus" userId="bb05c8b9-8a8a-499a-b7da-8b9296932bfd" providerId="ADAL" clId="{53E94DA6-70F4-4688-B049-ECE24FF0F6FD}" dt="2023-07-06T16:10:50.657" v="3297" actId="478"/>
          <ac:picMkLst>
            <pc:docMk/>
            <pc:sldMk cId="2801371534" sldId="586"/>
            <ac:picMk id="8" creationId="{0C66E2EF-C26E-01E0-52DD-9524993A13DF}"/>
          </ac:picMkLst>
        </pc:picChg>
        <pc:picChg chg="add del mod ord">
          <ac:chgData name="Herrero, Jesus" userId="bb05c8b9-8a8a-499a-b7da-8b9296932bfd" providerId="ADAL" clId="{53E94DA6-70F4-4688-B049-ECE24FF0F6FD}" dt="2023-07-06T16:18:43.226" v="3619" actId="478"/>
          <ac:picMkLst>
            <pc:docMk/>
            <pc:sldMk cId="2801371534" sldId="586"/>
            <ac:picMk id="10" creationId="{D6619B1B-934C-9690-2107-A26EBE834BD1}"/>
          </ac:picMkLst>
        </pc:picChg>
        <pc:picChg chg="add del mod">
          <ac:chgData name="Herrero, Jesus" userId="bb05c8b9-8a8a-499a-b7da-8b9296932bfd" providerId="ADAL" clId="{53E94DA6-70F4-4688-B049-ECE24FF0F6FD}" dt="2023-07-06T16:16:18.755" v="3612" actId="478"/>
          <ac:picMkLst>
            <pc:docMk/>
            <pc:sldMk cId="2801371534" sldId="586"/>
            <ac:picMk id="12" creationId="{EF3DBB14-48AB-3454-B13E-798D8369F6D8}"/>
          </ac:picMkLst>
        </pc:picChg>
        <pc:picChg chg="add mod">
          <ac:chgData name="Herrero, Jesus" userId="bb05c8b9-8a8a-499a-b7da-8b9296932bfd" providerId="ADAL" clId="{53E94DA6-70F4-4688-B049-ECE24FF0F6FD}" dt="2023-07-06T17:34:54.739" v="3651" actId="1076"/>
          <ac:picMkLst>
            <pc:docMk/>
            <pc:sldMk cId="2801371534" sldId="586"/>
            <ac:picMk id="16" creationId="{E9CA9E64-44A3-8942-BA7B-26F5DC1CDDCF}"/>
          </ac:picMkLst>
        </pc:picChg>
        <pc:picChg chg="add mod">
          <ac:chgData name="Herrero, Jesus" userId="bb05c8b9-8a8a-499a-b7da-8b9296932bfd" providerId="ADAL" clId="{53E94DA6-70F4-4688-B049-ECE24FF0F6FD}" dt="2023-07-06T17:34:59.121" v="3652" actId="1076"/>
          <ac:picMkLst>
            <pc:docMk/>
            <pc:sldMk cId="2801371534" sldId="586"/>
            <ac:picMk id="22" creationId="{CF799453-F3BC-49FE-CB5D-D38ECD40B66C}"/>
          </ac:picMkLst>
        </pc:picChg>
        <pc:picChg chg="add mod">
          <ac:chgData name="Herrero, Jesus" userId="bb05c8b9-8a8a-499a-b7da-8b9296932bfd" providerId="ADAL" clId="{53E94DA6-70F4-4688-B049-ECE24FF0F6FD}" dt="2023-07-06T16:20:44.329" v="3631" actId="1076"/>
          <ac:picMkLst>
            <pc:docMk/>
            <pc:sldMk cId="2801371534" sldId="586"/>
            <ac:picMk id="25" creationId="{0BBE578A-DF31-53E3-149C-20EC7A303700}"/>
          </ac:picMkLst>
        </pc:picChg>
        <pc:picChg chg="add mod">
          <ac:chgData name="Herrero, Jesus" userId="bb05c8b9-8a8a-499a-b7da-8b9296932bfd" providerId="ADAL" clId="{53E94DA6-70F4-4688-B049-ECE24FF0F6FD}" dt="2023-07-06T17:35:14.194" v="3654" actId="1076"/>
          <ac:picMkLst>
            <pc:docMk/>
            <pc:sldMk cId="2801371534" sldId="586"/>
            <ac:picMk id="27" creationId="{703F7D0A-080B-5ECC-4AB2-09502C6F83F1}"/>
          </ac:picMkLst>
        </pc:picChg>
      </pc:sldChg>
      <pc:sldChg chg="add">
        <pc:chgData name="Herrero, Jesus" userId="bb05c8b9-8a8a-499a-b7da-8b9296932bfd" providerId="ADAL" clId="{53E94DA6-70F4-4688-B049-ECE24FF0F6FD}" dt="2023-07-06T17:29:01.758" v="3639"/>
        <pc:sldMkLst>
          <pc:docMk/>
          <pc:sldMk cId="3763946367" sldId="587"/>
        </pc:sldMkLst>
      </pc:sldChg>
      <pc:sldChg chg="addSp delSp modSp add mod modAnim">
        <pc:chgData name="Herrero, Jesus" userId="bb05c8b9-8a8a-499a-b7da-8b9296932bfd" providerId="ADAL" clId="{53E94DA6-70F4-4688-B049-ECE24FF0F6FD}" dt="2023-07-06T18:50:27.007" v="4741" actId="1076"/>
        <pc:sldMkLst>
          <pc:docMk/>
          <pc:sldMk cId="2860319625" sldId="588"/>
        </pc:sldMkLst>
        <pc:spChg chg="mod">
          <ac:chgData name="Herrero, Jesus" userId="bb05c8b9-8a8a-499a-b7da-8b9296932bfd" providerId="ADAL" clId="{53E94DA6-70F4-4688-B049-ECE24FF0F6FD}" dt="2023-07-06T17:48:09.692" v="4202" actId="20577"/>
          <ac:spMkLst>
            <pc:docMk/>
            <pc:sldMk cId="2860319625" sldId="588"/>
            <ac:spMk id="3" creationId="{00000000-0000-0000-0000-000000000000}"/>
          </ac:spMkLst>
        </pc:spChg>
        <pc:spChg chg="add del mod">
          <ac:chgData name="Herrero, Jesus" userId="bb05c8b9-8a8a-499a-b7da-8b9296932bfd" providerId="ADAL" clId="{53E94DA6-70F4-4688-B049-ECE24FF0F6FD}" dt="2023-07-06T18:49:37.207" v="4731" actId="478"/>
          <ac:spMkLst>
            <pc:docMk/>
            <pc:sldMk cId="2860319625" sldId="588"/>
            <ac:spMk id="13" creationId="{F7976E3B-98FE-0ACF-CEE2-D6BBD9BEC276}"/>
          </ac:spMkLst>
        </pc:spChg>
        <pc:spChg chg="del mod">
          <ac:chgData name="Herrero, Jesus" userId="bb05c8b9-8a8a-499a-b7da-8b9296932bfd" providerId="ADAL" clId="{53E94DA6-70F4-4688-B049-ECE24FF0F6FD}" dt="2023-07-06T18:49:34.107" v="4730" actId="478"/>
          <ac:spMkLst>
            <pc:docMk/>
            <pc:sldMk cId="2860319625" sldId="588"/>
            <ac:spMk id="18" creationId="{00000000-0000-0000-0000-000000000000}"/>
          </ac:spMkLst>
        </pc:spChg>
        <pc:picChg chg="add del">
          <ac:chgData name="Herrero, Jesus" userId="bb05c8b9-8a8a-499a-b7da-8b9296932bfd" providerId="ADAL" clId="{53E94DA6-70F4-4688-B049-ECE24FF0F6FD}" dt="2023-07-06T18:42:50.943" v="4710"/>
          <ac:picMkLst>
            <pc:docMk/>
            <pc:sldMk cId="2860319625" sldId="588"/>
            <ac:picMk id="5" creationId="{40120012-9C11-D469-74A4-7BBD0CBE7645}"/>
          </ac:picMkLst>
        </pc:picChg>
        <pc:picChg chg="del ord">
          <ac:chgData name="Herrero, Jesus" userId="bb05c8b9-8a8a-499a-b7da-8b9296932bfd" providerId="ADAL" clId="{53E94DA6-70F4-4688-B049-ECE24FF0F6FD}" dt="2023-07-06T17:48:14.509" v="4203" actId="478"/>
          <ac:picMkLst>
            <pc:docMk/>
            <pc:sldMk cId="2860319625" sldId="588"/>
            <ac:picMk id="6" creationId="{165DB1FD-2FCD-2886-4CC8-26B7A6C9F948}"/>
          </ac:picMkLst>
        </pc:picChg>
        <pc:picChg chg="add mod">
          <ac:chgData name="Herrero, Jesus" userId="bb05c8b9-8a8a-499a-b7da-8b9296932bfd" providerId="ADAL" clId="{53E94DA6-70F4-4688-B049-ECE24FF0F6FD}" dt="2023-07-06T18:50:27.007" v="4741" actId="1076"/>
          <ac:picMkLst>
            <pc:docMk/>
            <pc:sldMk cId="2860319625" sldId="588"/>
            <ac:picMk id="9" creationId="{94845DCE-4A22-4D3D-B35D-43D03C5E9733}"/>
          </ac:picMkLst>
        </pc:picChg>
        <pc:picChg chg="add mod">
          <ac:chgData name="Herrero, Jesus" userId="bb05c8b9-8a8a-499a-b7da-8b9296932bfd" providerId="ADAL" clId="{53E94DA6-70F4-4688-B049-ECE24FF0F6FD}" dt="2023-07-06T18:50:01.055" v="4737" actId="1076"/>
          <ac:picMkLst>
            <pc:docMk/>
            <pc:sldMk cId="2860319625" sldId="588"/>
            <ac:picMk id="11" creationId="{500C7849-B591-2631-545C-50BE300D5D24}"/>
          </ac:picMkLst>
        </pc:picChg>
      </pc:sldChg>
      <pc:sldChg chg="delSp modSp add mod ord">
        <pc:chgData name="Herrero, Jesus" userId="bb05c8b9-8a8a-499a-b7da-8b9296932bfd" providerId="ADAL" clId="{53E94DA6-70F4-4688-B049-ECE24FF0F6FD}" dt="2023-07-06T19:21:00.059" v="6005" actId="20577"/>
        <pc:sldMkLst>
          <pc:docMk/>
          <pc:sldMk cId="1683959324" sldId="589"/>
        </pc:sldMkLst>
        <pc:spChg chg="mod">
          <ac:chgData name="Herrero, Jesus" userId="bb05c8b9-8a8a-499a-b7da-8b9296932bfd" providerId="ADAL" clId="{53E94DA6-70F4-4688-B049-ECE24FF0F6FD}" dt="2023-07-06T19:21:00.059" v="6005" actId="20577"/>
          <ac:spMkLst>
            <pc:docMk/>
            <pc:sldMk cId="1683959324" sldId="589"/>
            <ac:spMk id="3" creationId="{00000000-0000-0000-0000-000000000000}"/>
          </ac:spMkLst>
        </pc:spChg>
        <pc:spChg chg="mod">
          <ac:chgData name="Herrero, Jesus" userId="bb05c8b9-8a8a-499a-b7da-8b9296932bfd" providerId="ADAL" clId="{53E94DA6-70F4-4688-B049-ECE24FF0F6FD}" dt="2023-07-06T19:20:43.920" v="5970" actId="20577"/>
          <ac:spMkLst>
            <pc:docMk/>
            <pc:sldMk cId="1683959324" sldId="589"/>
            <ac:spMk id="18" creationId="{00000000-0000-0000-0000-000000000000}"/>
          </ac:spMkLst>
        </pc:spChg>
        <pc:picChg chg="del">
          <ac:chgData name="Herrero, Jesus" userId="bb05c8b9-8a8a-499a-b7da-8b9296932bfd" providerId="ADAL" clId="{53E94DA6-70F4-4688-B049-ECE24FF0F6FD}" dt="2023-07-06T18:53:29.342" v="4786" actId="478"/>
          <ac:picMkLst>
            <pc:docMk/>
            <pc:sldMk cId="1683959324" sldId="589"/>
            <ac:picMk id="6" creationId="{165DB1FD-2FCD-2886-4CC8-26B7A6C9F948}"/>
          </ac:picMkLst>
        </pc:picChg>
      </pc:sldChg>
      <pc:sldChg chg="addSp modSp add mod ord modAnim">
        <pc:chgData name="Herrero, Jesus" userId="bb05c8b9-8a8a-499a-b7da-8b9296932bfd" providerId="ADAL" clId="{53E94DA6-70F4-4688-B049-ECE24FF0F6FD}" dt="2023-07-21T14:52:37.289" v="7742"/>
        <pc:sldMkLst>
          <pc:docMk/>
          <pc:sldMk cId="585314267" sldId="590"/>
        </pc:sldMkLst>
        <pc:spChg chg="mod">
          <ac:chgData name="Herrero, Jesus" userId="bb05c8b9-8a8a-499a-b7da-8b9296932bfd" providerId="ADAL" clId="{53E94DA6-70F4-4688-B049-ECE24FF0F6FD}" dt="2023-07-06T18:54:17.948" v="4857" actId="20577"/>
          <ac:spMkLst>
            <pc:docMk/>
            <pc:sldMk cId="585314267" sldId="590"/>
            <ac:spMk id="3" creationId="{00000000-0000-0000-0000-000000000000}"/>
          </ac:spMkLst>
        </pc:spChg>
        <pc:spChg chg="mod">
          <ac:chgData name="Herrero, Jesus" userId="bb05c8b9-8a8a-499a-b7da-8b9296932bfd" providerId="ADAL" clId="{53E94DA6-70F4-4688-B049-ECE24FF0F6FD}" dt="2023-07-06T18:54:29.925" v="4880" actId="20577"/>
          <ac:spMkLst>
            <pc:docMk/>
            <pc:sldMk cId="585314267" sldId="590"/>
            <ac:spMk id="18" creationId="{00000000-0000-0000-0000-000000000000}"/>
          </ac:spMkLst>
        </pc:spChg>
        <pc:picChg chg="add mod">
          <ac:chgData name="Herrero, Jesus" userId="bb05c8b9-8a8a-499a-b7da-8b9296932bfd" providerId="ADAL" clId="{53E94DA6-70F4-4688-B049-ECE24FF0F6FD}" dt="2023-07-21T14:52:37.289" v="7742"/>
          <ac:picMkLst>
            <pc:docMk/>
            <pc:sldMk cId="585314267" sldId="590"/>
            <ac:picMk id="5" creationId="{882E8159-2509-7E6D-2501-63A91FB2432D}"/>
          </ac:picMkLst>
        </pc:picChg>
      </pc:sldChg>
      <pc:sldChg chg="addSp modSp modAnim">
        <pc:chgData name="Herrero, Jesus" userId="bb05c8b9-8a8a-499a-b7da-8b9296932bfd" providerId="ADAL" clId="{53E94DA6-70F4-4688-B049-ECE24FF0F6FD}" dt="2023-07-06T19:37:38.912" v="6252"/>
        <pc:sldMkLst>
          <pc:docMk/>
          <pc:sldMk cId="3669875070" sldId="591"/>
        </pc:sldMkLst>
        <pc:spChg chg="add mod">
          <ac:chgData name="Herrero, Jesus" userId="bb05c8b9-8a8a-499a-b7da-8b9296932bfd" providerId="ADAL" clId="{53E94DA6-70F4-4688-B049-ECE24FF0F6FD}" dt="2023-07-06T19:02:53.878" v="4962"/>
          <ac:spMkLst>
            <pc:docMk/>
            <pc:sldMk cId="3669875070" sldId="591"/>
            <ac:spMk id="2" creationId="{BB28739B-44EE-6CF2-6E61-256E19BAC6E9}"/>
          </ac:spMkLst>
        </pc:spChg>
      </pc:sldChg>
      <pc:sldChg chg="addSp modSp mod">
        <pc:chgData name="Herrero, Jesus" userId="bb05c8b9-8a8a-499a-b7da-8b9296932bfd" providerId="ADAL" clId="{53E94DA6-70F4-4688-B049-ECE24FF0F6FD}" dt="2023-07-07T00:51:14.990" v="7723" actId="108"/>
        <pc:sldMkLst>
          <pc:docMk/>
          <pc:sldMk cId="3275487146" sldId="592"/>
        </pc:sldMkLst>
        <pc:spChg chg="mod">
          <ac:chgData name="Herrero, Jesus" userId="bb05c8b9-8a8a-499a-b7da-8b9296932bfd" providerId="ADAL" clId="{53E94DA6-70F4-4688-B049-ECE24FF0F6FD}" dt="2023-07-06T19:22:10.734" v="6045" actId="207"/>
          <ac:spMkLst>
            <pc:docMk/>
            <pc:sldMk cId="3275487146" sldId="592"/>
            <ac:spMk id="3" creationId="{00000000-0000-0000-0000-000000000000}"/>
          </ac:spMkLst>
        </pc:spChg>
        <pc:spChg chg="add mod">
          <ac:chgData name="Herrero, Jesus" userId="bb05c8b9-8a8a-499a-b7da-8b9296932bfd" providerId="ADAL" clId="{53E94DA6-70F4-4688-B049-ECE24FF0F6FD}" dt="2023-07-06T20:04:56.342" v="7660"/>
          <ac:spMkLst>
            <pc:docMk/>
            <pc:sldMk cId="3275487146" sldId="592"/>
            <ac:spMk id="5" creationId="{A005D9F7-5098-E20A-8AB0-11A6EE9B1568}"/>
          </ac:spMkLst>
        </pc:spChg>
        <pc:spChg chg="mod">
          <ac:chgData name="Herrero, Jesus" userId="bb05c8b9-8a8a-499a-b7da-8b9296932bfd" providerId="ADAL" clId="{53E94DA6-70F4-4688-B049-ECE24FF0F6FD}" dt="2023-07-07T00:51:14.990" v="7723" actId="108"/>
          <ac:spMkLst>
            <pc:docMk/>
            <pc:sldMk cId="3275487146" sldId="592"/>
            <ac:spMk id="18" creationId="{00000000-0000-0000-0000-000000000000}"/>
          </ac:spMkLst>
        </pc:spChg>
      </pc:sldChg>
      <pc:sldChg chg="addSp modSp add modAnim">
        <pc:chgData name="Herrero, Jesus" userId="bb05c8b9-8a8a-499a-b7da-8b9296932bfd" providerId="ADAL" clId="{53E94DA6-70F4-4688-B049-ECE24FF0F6FD}" dt="2023-07-21T14:51:31.550" v="7741"/>
        <pc:sldMkLst>
          <pc:docMk/>
          <pc:sldMk cId="548518913" sldId="593"/>
        </pc:sldMkLst>
        <pc:picChg chg="add mod">
          <ac:chgData name="Herrero, Jesus" userId="bb05c8b9-8a8a-499a-b7da-8b9296932bfd" providerId="ADAL" clId="{53E94DA6-70F4-4688-B049-ECE24FF0F6FD}" dt="2023-07-21T14:51:31.550" v="7741"/>
          <ac:picMkLst>
            <pc:docMk/>
            <pc:sldMk cId="548518913" sldId="593"/>
            <ac:picMk id="5" creationId="{0593CA27-1FE9-228F-D142-DD169B9D2AD6}"/>
          </ac:picMkLst>
        </pc:picChg>
      </pc:sldChg>
      <pc:sldChg chg="addSp delSp modSp add mod ord">
        <pc:chgData name="Herrero, Jesus" userId="bb05c8b9-8a8a-499a-b7da-8b9296932bfd" providerId="ADAL" clId="{53E94DA6-70F4-4688-B049-ECE24FF0F6FD}" dt="2023-07-07T00:39:07.782" v="7679"/>
        <pc:sldMkLst>
          <pc:docMk/>
          <pc:sldMk cId="3247657772" sldId="594"/>
        </pc:sldMkLst>
        <pc:spChg chg="mod">
          <ac:chgData name="Herrero, Jesus" userId="bb05c8b9-8a8a-499a-b7da-8b9296932bfd" providerId="ADAL" clId="{53E94DA6-70F4-4688-B049-ECE24FF0F6FD}" dt="2023-07-06T19:42:19.672" v="6538" actId="20577"/>
          <ac:spMkLst>
            <pc:docMk/>
            <pc:sldMk cId="3247657772" sldId="594"/>
            <ac:spMk id="3" creationId="{00000000-0000-0000-0000-000000000000}"/>
          </ac:spMkLst>
        </pc:spChg>
        <pc:spChg chg="mod">
          <ac:chgData name="Herrero, Jesus" userId="bb05c8b9-8a8a-499a-b7da-8b9296932bfd" providerId="ADAL" clId="{53E94DA6-70F4-4688-B049-ECE24FF0F6FD}" dt="2023-07-06T20:03:15.044" v="7659" actId="20577"/>
          <ac:spMkLst>
            <pc:docMk/>
            <pc:sldMk cId="3247657772" sldId="594"/>
            <ac:spMk id="18" creationId="{00000000-0000-0000-0000-000000000000}"/>
          </ac:spMkLst>
        </pc:spChg>
        <pc:picChg chg="add del mod">
          <ac:chgData name="Herrero, Jesus" userId="bb05c8b9-8a8a-499a-b7da-8b9296932bfd" providerId="ADAL" clId="{53E94DA6-70F4-4688-B049-ECE24FF0F6FD}" dt="2023-07-06T19:52:42.419" v="7369" actId="478"/>
          <ac:picMkLst>
            <pc:docMk/>
            <pc:sldMk cId="3247657772" sldId="594"/>
            <ac:picMk id="5" creationId="{7590430D-1132-9943-80DB-35E23728EAC2}"/>
          </ac:picMkLst>
        </pc:picChg>
        <pc:picChg chg="del">
          <ac:chgData name="Herrero, Jesus" userId="bb05c8b9-8a8a-499a-b7da-8b9296932bfd" providerId="ADAL" clId="{53E94DA6-70F4-4688-B049-ECE24FF0F6FD}" dt="2023-07-06T19:45:55.298" v="7226" actId="478"/>
          <ac:picMkLst>
            <pc:docMk/>
            <pc:sldMk cId="3247657772" sldId="594"/>
            <ac:picMk id="7" creationId="{A88DA909-FBDB-BD10-3E61-BF0FFB442CE1}"/>
          </ac:picMkLst>
        </pc:picChg>
        <pc:picChg chg="del">
          <ac:chgData name="Herrero, Jesus" userId="bb05c8b9-8a8a-499a-b7da-8b9296932bfd" providerId="ADAL" clId="{53E94DA6-70F4-4688-B049-ECE24FF0F6FD}" dt="2023-07-06T19:45:57.515" v="7227" actId="478"/>
          <ac:picMkLst>
            <pc:docMk/>
            <pc:sldMk cId="3247657772" sldId="594"/>
            <ac:picMk id="8" creationId="{B763A170-62D0-01FA-092E-10BE08943395}"/>
          </ac:picMkLst>
        </pc:picChg>
        <pc:picChg chg="add mod">
          <ac:chgData name="Herrero, Jesus" userId="bb05c8b9-8a8a-499a-b7da-8b9296932bfd" providerId="ADAL" clId="{53E94DA6-70F4-4688-B049-ECE24FF0F6FD}" dt="2023-07-06T19:56:13.860" v="7397" actId="1076"/>
          <ac:picMkLst>
            <pc:docMk/>
            <pc:sldMk cId="3247657772" sldId="594"/>
            <ac:picMk id="9" creationId="{E169A9DB-0D54-3355-ED88-F4C2E86141B7}"/>
          </ac:picMkLst>
        </pc:picChg>
      </pc:sldChg>
    </pc:docChg>
  </pc:docChgLst>
  <pc:docChgLst>
    <pc:chgData name="Herrero, Jesus" userId="bb05c8b9-8a8a-499a-b7da-8b9296932bfd" providerId="ADAL" clId="{182BC93F-C211-4F8F-BBAB-1287F8DFD6AB}"/>
    <pc:docChg chg="undo redo custSel addSld delSld modSld sldOrd">
      <pc:chgData name="Herrero, Jesus" userId="bb05c8b9-8a8a-499a-b7da-8b9296932bfd" providerId="ADAL" clId="{182BC93F-C211-4F8F-BBAB-1287F8DFD6AB}" dt="2023-07-28T19:54:24.358" v="4679" actId="20577"/>
      <pc:docMkLst>
        <pc:docMk/>
      </pc:docMkLst>
      <pc:sldChg chg="addSp delSp modSp mod">
        <pc:chgData name="Herrero, Jesus" userId="bb05c8b9-8a8a-499a-b7da-8b9296932bfd" providerId="ADAL" clId="{182BC93F-C211-4F8F-BBAB-1287F8DFD6AB}" dt="2023-07-25T16:50:10.183" v="235"/>
        <pc:sldMkLst>
          <pc:docMk/>
          <pc:sldMk cId="3914705446" sldId="573"/>
        </pc:sldMkLst>
        <pc:spChg chg="del">
          <ac:chgData name="Herrero, Jesus" userId="bb05c8b9-8a8a-499a-b7da-8b9296932bfd" providerId="ADAL" clId="{182BC93F-C211-4F8F-BBAB-1287F8DFD6AB}" dt="2023-07-25T16:50:07.441" v="234" actId="478"/>
          <ac:spMkLst>
            <pc:docMk/>
            <pc:sldMk cId="3914705446" sldId="573"/>
            <ac:spMk id="2" creationId="{F701545D-9384-EDD0-B546-E0CBC1C612A2}"/>
          </ac:spMkLst>
        </pc:spChg>
        <pc:spChg chg="add mod">
          <ac:chgData name="Herrero, Jesus" userId="bb05c8b9-8a8a-499a-b7da-8b9296932bfd" providerId="ADAL" clId="{182BC93F-C211-4F8F-BBAB-1287F8DFD6AB}" dt="2023-07-25T16:50:10.183" v="235"/>
          <ac:spMkLst>
            <pc:docMk/>
            <pc:sldMk cId="3914705446" sldId="573"/>
            <ac:spMk id="5" creationId="{1962C883-64FE-C0FA-B13C-56F443FE4D3C}"/>
          </ac:spMkLst>
        </pc:spChg>
      </pc:sldChg>
      <pc:sldChg chg="addSp delSp modSp del mod ord">
        <pc:chgData name="Herrero, Jesus" userId="bb05c8b9-8a8a-499a-b7da-8b9296932bfd" providerId="ADAL" clId="{182BC93F-C211-4F8F-BBAB-1287F8DFD6AB}" dt="2023-07-27T18:17:35.347" v="3653" actId="47"/>
        <pc:sldMkLst>
          <pc:docMk/>
          <pc:sldMk cId="706793046" sldId="574"/>
        </pc:sldMkLst>
        <pc:spChg chg="del">
          <ac:chgData name="Herrero, Jesus" userId="bb05c8b9-8a8a-499a-b7da-8b9296932bfd" providerId="ADAL" clId="{182BC93F-C211-4F8F-BBAB-1287F8DFD6AB}" dt="2023-07-25T16:51:11.016" v="248" actId="478"/>
          <ac:spMkLst>
            <pc:docMk/>
            <pc:sldMk cId="706793046" sldId="574"/>
            <ac:spMk id="5" creationId="{F2E57609-3B7A-1D4D-9359-06EFB3539311}"/>
          </ac:spMkLst>
        </pc:spChg>
        <pc:spChg chg="add mod">
          <ac:chgData name="Herrero, Jesus" userId="bb05c8b9-8a8a-499a-b7da-8b9296932bfd" providerId="ADAL" clId="{182BC93F-C211-4F8F-BBAB-1287F8DFD6AB}" dt="2023-07-25T16:51:15.250" v="249"/>
          <ac:spMkLst>
            <pc:docMk/>
            <pc:sldMk cId="706793046" sldId="574"/>
            <ac:spMk id="6" creationId="{AFF02701-2C5C-06DD-A2DE-DC58AEE6B412}"/>
          </ac:spMkLst>
        </pc:spChg>
        <pc:spChg chg="mod">
          <ac:chgData name="Herrero, Jesus" userId="bb05c8b9-8a8a-499a-b7da-8b9296932bfd" providerId="ADAL" clId="{182BC93F-C211-4F8F-BBAB-1287F8DFD6AB}" dt="2023-07-27T18:14:41.360" v="3642" actId="27636"/>
          <ac:spMkLst>
            <pc:docMk/>
            <pc:sldMk cId="706793046" sldId="574"/>
            <ac:spMk id="12" creationId="{2BEC9BF8-CDE8-AD3C-C093-B7595B677408}"/>
          </ac:spMkLst>
        </pc:spChg>
      </pc:sldChg>
      <pc:sldChg chg="addSp delSp modSp mod ord modAnim">
        <pc:chgData name="Herrero, Jesus" userId="bb05c8b9-8a8a-499a-b7da-8b9296932bfd" providerId="ADAL" clId="{182BC93F-C211-4F8F-BBAB-1287F8DFD6AB}" dt="2023-07-27T18:20:00.909" v="3656" actId="113"/>
        <pc:sldMkLst>
          <pc:docMk/>
          <pc:sldMk cId="3603634785" sldId="575"/>
        </pc:sldMkLst>
        <pc:spChg chg="mod">
          <ac:chgData name="Herrero, Jesus" userId="bb05c8b9-8a8a-499a-b7da-8b9296932bfd" providerId="ADAL" clId="{182BC93F-C211-4F8F-BBAB-1287F8DFD6AB}" dt="2023-07-27T18:13:18.285" v="3601" actId="20577"/>
          <ac:spMkLst>
            <pc:docMk/>
            <pc:sldMk cId="3603634785" sldId="575"/>
            <ac:spMk id="3" creationId="{00000000-0000-0000-0000-000000000000}"/>
          </ac:spMkLst>
        </pc:spChg>
        <pc:spChg chg="mod">
          <ac:chgData name="Herrero, Jesus" userId="bb05c8b9-8a8a-499a-b7da-8b9296932bfd" providerId="ADAL" clId="{182BC93F-C211-4F8F-BBAB-1287F8DFD6AB}" dt="2023-07-27T18:17:26.422" v="3652" actId="113"/>
          <ac:spMkLst>
            <pc:docMk/>
            <pc:sldMk cId="3603634785" sldId="575"/>
            <ac:spMk id="5" creationId="{7EACF24F-478D-5849-EEF9-029FD0EE23BF}"/>
          </ac:spMkLst>
        </pc:spChg>
        <pc:spChg chg="del mod">
          <ac:chgData name="Herrero, Jesus" userId="bb05c8b9-8a8a-499a-b7da-8b9296932bfd" providerId="ADAL" clId="{182BC93F-C211-4F8F-BBAB-1287F8DFD6AB}" dt="2023-07-25T16:51:32.401" v="252" actId="478"/>
          <ac:spMkLst>
            <pc:docMk/>
            <pc:sldMk cId="3603634785" sldId="575"/>
            <ac:spMk id="6" creationId="{74BAF54F-618A-CCAE-51A8-5E1A2A6FEEC4}"/>
          </ac:spMkLst>
        </pc:spChg>
        <pc:spChg chg="mod">
          <ac:chgData name="Herrero, Jesus" userId="bb05c8b9-8a8a-499a-b7da-8b9296932bfd" providerId="ADAL" clId="{182BC93F-C211-4F8F-BBAB-1287F8DFD6AB}" dt="2023-07-27T18:15:54.057" v="3650" actId="113"/>
          <ac:spMkLst>
            <pc:docMk/>
            <pc:sldMk cId="3603634785" sldId="575"/>
            <ac:spMk id="7" creationId="{B72329AB-72B3-38DD-5300-5CA0F5CADBEC}"/>
          </ac:spMkLst>
        </pc:spChg>
        <pc:spChg chg="add mod">
          <ac:chgData name="Herrero, Jesus" userId="bb05c8b9-8a8a-499a-b7da-8b9296932bfd" providerId="ADAL" clId="{182BC93F-C211-4F8F-BBAB-1287F8DFD6AB}" dt="2023-07-25T16:51:35.638" v="253"/>
          <ac:spMkLst>
            <pc:docMk/>
            <pc:sldMk cId="3603634785" sldId="575"/>
            <ac:spMk id="8" creationId="{0AD1B38A-0EF0-0355-EDE3-9BFD7DEFFFA3}"/>
          </ac:spMkLst>
        </pc:spChg>
        <pc:spChg chg="mod">
          <ac:chgData name="Herrero, Jesus" userId="bb05c8b9-8a8a-499a-b7da-8b9296932bfd" providerId="ADAL" clId="{182BC93F-C211-4F8F-BBAB-1287F8DFD6AB}" dt="2023-07-27T18:20:00.909" v="3656" actId="113"/>
          <ac:spMkLst>
            <pc:docMk/>
            <pc:sldMk cId="3603634785" sldId="575"/>
            <ac:spMk id="18" creationId="{00000000-0000-0000-0000-000000000000}"/>
          </ac:spMkLst>
        </pc:spChg>
      </pc:sldChg>
      <pc:sldChg chg="modSp mod">
        <pc:chgData name="Herrero, Jesus" userId="bb05c8b9-8a8a-499a-b7da-8b9296932bfd" providerId="ADAL" clId="{182BC93F-C211-4F8F-BBAB-1287F8DFD6AB}" dt="2023-07-25T14:56:36.058" v="222" actId="20577"/>
        <pc:sldMkLst>
          <pc:docMk/>
          <pc:sldMk cId="2225656246" sldId="576"/>
        </pc:sldMkLst>
        <pc:spChg chg="mod">
          <ac:chgData name="Herrero, Jesus" userId="bb05c8b9-8a8a-499a-b7da-8b9296932bfd" providerId="ADAL" clId="{182BC93F-C211-4F8F-BBAB-1287F8DFD6AB}" dt="2023-07-25T14:44:28.770" v="207" actId="121"/>
          <ac:spMkLst>
            <pc:docMk/>
            <pc:sldMk cId="2225656246" sldId="576"/>
            <ac:spMk id="3" creationId="{00000000-0000-0000-0000-000000000000}"/>
          </ac:spMkLst>
        </pc:spChg>
        <pc:spChg chg="mod">
          <ac:chgData name="Herrero, Jesus" userId="bb05c8b9-8a8a-499a-b7da-8b9296932bfd" providerId="ADAL" clId="{182BC93F-C211-4F8F-BBAB-1287F8DFD6AB}" dt="2023-07-25T14:56:36.058" v="222" actId="20577"/>
          <ac:spMkLst>
            <pc:docMk/>
            <pc:sldMk cId="2225656246" sldId="576"/>
            <ac:spMk id="9" creationId="{99C546A2-AD05-CC03-1100-B55EE7E5CCFC}"/>
          </ac:spMkLst>
        </pc:spChg>
      </pc:sldChg>
      <pc:sldChg chg="addSp delSp modSp mod">
        <pc:chgData name="Herrero, Jesus" userId="bb05c8b9-8a8a-499a-b7da-8b9296932bfd" providerId="ADAL" clId="{182BC93F-C211-4F8F-BBAB-1287F8DFD6AB}" dt="2023-07-25T16:55:22.568" v="557" actId="20577"/>
        <pc:sldMkLst>
          <pc:docMk/>
          <pc:sldMk cId="911536553" sldId="579"/>
        </pc:sldMkLst>
        <pc:spChg chg="mod">
          <ac:chgData name="Herrero, Jesus" userId="bb05c8b9-8a8a-499a-b7da-8b9296932bfd" providerId="ADAL" clId="{182BC93F-C211-4F8F-BBAB-1287F8DFD6AB}" dt="2023-07-25T16:54:41.522" v="555" actId="20577"/>
          <ac:spMkLst>
            <pc:docMk/>
            <pc:sldMk cId="911536553" sldId="579"/>
            <ac:spMk id="3" creationId="{00000000-0000-0000-0000-000000000000}"/>
          </ac:spMkLst>
        </pc:spChg>
        <pc:spChg chg="add mod">
          <ac:chgData name="Herrero, Jesus" userId="bb05c8b9-8a8a-499a-b7da-8b9296932bfd" providerId="ADAL" clId="{182BC93F-C211-4F8F-BBAB-1287F8DFD6AB}" dt="2023-07-25T16:49:19.548" v="229"/>
          <ac:spMkLst>
            <pc:docMk/>
            <pc:sldMk cId="911536553" sldId="579"/>
            <ac:spMk id="5" creationId="{EAC629C7-8248-7E31-E0B0-35B5AD474225}"/>
          </ac:spMkLst>
        </pc:spChg>
        <pc:spChg chg="del">
          <ac:chgData name="Herrero, Jesus" userId="bb05c8b9-8a8a-499a-b7da-8b9296932bfd" providerId="ADAL" clId="{182BC93F-C211-4F8F-BBAB-1287F8DFD6AB}" dt="2023-07-25T16:49:13.766" v="228" actId="478"/>
          <ac:spMkLst>
            <pc:docMk/>
            <pc:sldMk cId="911536553" sldId="579"/>
            <ac:spMk id="6" creationId="{9EA73008-9997-9527-30A8-87949677E625}"/>
          </ac:spMkLst>
        </pc:spChg>
        <pc:spChg chg="mod">
          <ac:chgData name="Herrero, Jesus" userId="bb05c8b9-8a8a-499a-b7da-8b9296932bfd" providerId="ADAL" clId="{182BC93F-C211-4F8F-BBAB-1287F8DFD6AB}" dt="2023-07-25T16:55:22.568" v="557" actId="20577"/>
          <ac:spMkLst>
            <pc:docMk/>
            <pc:sldMk cId="911536553" sldId="579"/>
            <ac:spMk id="18" creationId="{00000000-0000-0000-0000-000000000000}"/>
          </ac:spMkLst>
        </pc:spChg>
      </pc:sldChg>
      <pc:sldChg chg="addSp delSp modSp mod">
        <pc:chgData name="Herrero, Jesus" userId="bb05c8b9-8a8a-499a-b7da-8b9296932bfd" providerId="ADAL" clId="{182BC93F-C211-4F8F-BBAB-1287F8DFD6AB}" dt="2023-07-25T16:53:33.172" v="505"/>
        <pc:sldMkLst>
          <pc:docMk/>
          <pc:sldMk cId="684010482" sldId="580"/>
        </pc:sldMkLst>
        <pc:spChg chg="add mod">
          <ac:chgData name="Herrero, Jesus" userId="bb05c8b9-8a8a-499a-b7da-8b9296932bfd" providerId="ADAL" clId="{182BC93F-C211-4F8F-BBAB-1287F8DFD6AB}" dt="2023-07-25T16:48:53.035" v="225"/>
          <ac:spMkLst>
            <pc:docMk/>
            <pc:sldMk cId="684010482" sldId="580"/>
            <ac:spMk id="5" creationId="{8AD410E0-C145-6332-6DA0-CBFC00071E19}"/>
          </ac:spMkLst>
        </pc:spChg>
        <pc:spChg chg="del">
          <ac:chgData name="Herrero, Jesus" userId="bb05c8b9-8a8a-499a-b7da-8b9296932bfd" providerId="ADAL" clId="{182BC93F-C211-4F8F-BBAB-1287F8DFD6AB}" dt="2023-07-25T16:48:47.908" v="224" actId="478"/>
          <ac:spMkLst>
            <pc:docMk/>
            <pc:sldMk cId="684010482" sldId="580"/>
            <ac:spMk id="6" creationId="{3291FF6D-5F47-0DB9-9502-E7DBC889142B}"/>
          </ac:spMkLst>
        </pc:spChg>
        <pc:spChg chg="mod">
          <ac:chgData name="Herrero, Jesus" userId="bb05c8b9-8a8a-499a-b7da-8b9296932bfd" providerId="ADAL" clId="{182BC93F-C211-4F8F-BBAB-1287F8DFD6AB}" dt="2023-07-25T16:53:33.172" v="505"/>
          <ac:spMkLst>
            <pc:docMk/>
            <pc:sldMk cId="684010482" sldId="580"/>
            <ac:spMk id="18" creationId="{00000000-0000-0000-0000-000000000000}"/>
          </ac:spMkLst>
        </pc:spChg>
      </pc:sldChg>
      <pc:sldChg chg="addSp delSp modSp mod ord">
        <pc:chgData name="Herrero, Jesus" userId="bb05c8b9-8a8a-499a-b7da-8b9296932bfd" providerId="ADAL" clId="{182BC93F-C211-4F8F-BBAB-1287F8DFD6AB}" dt="2023-07-26T18:24:52.252" v="2470"/>
        <pc:sldMkLst>
          <pc:docMk/>
          <pc:sldMk cId="3590685614" sldId="584"/>
        </pc:sldMkLst>
        <pc:spChg chg="add mod">
          <ac:chgData name="Herrero, Jesus" userId="bb05c8b9-8a8a-499a-b7da-8b9296932bfd" providerId="ADAL" clId="{182BC93F-C211-4F8F-BBAB-1287F8DFD6AB}" dt="2023-07-25T16:50:29.469" v="241"/>
          <ac:spMkLst>
            <pc:docMk/>
            <pc:sldMk cId="3590685614" sldId="584"/>
            <ac:spMk id="5" creationId="{5A256CB3-2D66-AE4F-5C6D-242D4C31F56E}"/>
          </ac:spMkLst>
        </pc:spChg>
        <pc:spChg chg="del">
          <ac:chgData name="Herrero, Jesus" userId="bb05c8b9-8a8a-499a-b7da-8b9296932bfd" providerId="ADAL" clId="{182BC93F-C211-4F8F-BBAB-1287F8DFD6AB}" dt="2023-07-25T16:50:25.305" v="240" actId="478"/>
          <ac:spMkLst>
            <pc:docMk/>
            <pc:sldMk cId="3590685614" sldId="584"/>
            <ac:spMk id="7" creationId="{9F4F4DE1-C177-DD28-55F5-3614841FF407}"/>
          </ac:spMkLst>
        </pc:spChg>
        <pc:picChg chg="add mod">
          <ac:chgData name="Herrero, Jesus" userId="bb05c8b9-8a8a-499a-b7da-8b9296932bfd" providerId="ADAL" clId="{182BC93F-C211-4F8F-BBAB-1287F8DFD6AB}" dt="2023-07-25T17:07:08.876" v="669" actId="14100"/>
          <ac:picMkLst>
            <pc:docMk/>
            <pc:sldMk cId="3590685614" sldId="584"/>
            <ac:picMk id="6" creationId="{A07148B0-9CDB-0087-8D41-FCF5DAACC20B}"/>
          </ac:picMkLst>
        </pc:picChg>
        <pc:picChg chg="del">
          <ac:chgData name="Herrero, Jesus" userId="bb05c8b9-8a8a-499a-b7da-8b9296932bfd" providerId="ADAL" clId="{182BC93F-C211-4F8F-BBAB-1287F8DFD6AB}" dt="2023-07-25T17:06:54.095" v="666" actId="478"/>
          <ac:picMkLst>
            <pc:docMk/>
            <pc:sldMk cId="3590685614" sldId="584"/>
            <ac:picMk id="8" creationId="{0C66E2EF-C26E-01E0-52DD-9524993A13DF}"/>
          </ac:picMkLst>
        </pc:picChg>
      </pc:sldChg>
      <pc:sldChg chg="addSp delSp modSp mod ord">
        <pc:chgData name="Herrero, Jesus" userId="bb05c8b9-8a8a-499a-b7da-8b9296932bfd" providerId="ADAL" clId="{182BC93F-C211-4F8F-BBAB-1287F8DFD6AB}" dt="2023-07-27T18:35:31.549" v="4237" actId="20577"/>
        <pc:sldMkLst>
          <pc:docMk/>
          <pc:sldMk cId="3810489166" sldId="585"/>
        </pc:sldMkLst>
        <pc:spChg chg="mod">
          <ac:chgData name="Herrero, Jesus" userId="bb05c8b9-8a8a-499a-b7da-8b9296932bfd" providerId="ADAL" clId="{182BC93F-C211-4F8F-BBAB-1287F8DFD6AB}" dt="2023-07-27T17:14:15.549" v="2841" actId="20577"/>
          <ac:spMkLst>
            <pc:docMk/>
            <pc:sldMk cId="3810489166" sldId="585"/>
            <ac:spMk id="3" creationId="{00000000-0000-0000-0000-000000000000}"/>
          </ac:spMkLst>
        </pc:spChg>
        <pc:spChg chg="add mod">
          <ac:chgData name="Herrero, Jesus" userId="bb05c8b9-8a8a-499a-b7da-8b9296932bfd" providerId="ADAL" clId="{182BC93F-C211-4F8F-BBAB-1287F8DFD6AB}" dt="2023-07-25T16:50:52.856" v="245"/>
          <ac:spMkLst>
            <pc:docMk/>
            <pc:sldMk cId="3810489166" sldId="585"/>
            <ac:spMk id="5" creationId="{AB900736-E787-E011-7129-DCFD40EB6274}"/>
          </ac:spMkLst>
        </pc:spChg>
        <pc:spChg chg="del">
          <ac:chgData name="Herrero, Jesus" userId="bb05c8b9-8a8a-499a-b7da-8b9296932bfd" providerId="ADAL" clId="{182BC93F-C211-4F8F-BBAB-1287F8DFD6AB}" dt="2023-07-25T16:50:47.493" v="244" actId="478"/>
          <ac:spMkLst>
            <pc:docMk/>
            <pc:sldMk cId="3810489166" sldId="585"/>
            <ac:spMk id="7" creationId="{9F4F4DE1-C177-DD28-55F5-3614841FF407}"/>
          </ac:spMkLst>
        </pc:spChg>
        <pc:spChg chg="mod">
          <ac:chgData name="Herrero, Jesus" userId="bb05c8b9-8a8a-499a-b7da-8b9296932bfd" providerId="ADAL" clId="{182BC93F-C211-4F8F-BBAB-1287F8DFD6AB}" dt="2023-07-27T18:35:31.549" v="4237" actId="20577"/>
          <ac:spMkLst>
            <pc:docMk/>
            <pc:sldMk cId="3810489166" sldId="585"/>
            <ac:spMk id="18" creationId="{00000000-0000-0000-0000-000000000000}"/>
          </ac:spMkLst>
        </pc:spChg>
      </pc:sldChg>
      <pc:sldChg chg="addSp delSp modSp mod ord">
        <pc:chgData name="Herrero, Jesus" userId="bb05c8b9-8a8a-499a-b7da-8b9296932bfd" providerId="ADAL" clId="{182BC93F-C211-4F8F-BBAB-1287F8DFD6AB}" dt="2023-07-27T17:20:55.062" v="2972"/>
        <pc:sldMkLst>
          <pc:docMk/>
          <pc:sldMk cId="2801371534" sldId="586"/>
        </pc:sldMkLst>
        <pc:spChg chg="add mod">
          <ac:chgData name="Herrero, Jesus" userId="bb05c8b9-8a8a-499a-b7da-8b9296932bfd" providerId="ADAL" clId="{182BC93F-C211-4F8F-BBAB-1287F8DFD6AB}" dt="2023-07-25T16:50:40.525" v="243"/>
          <ac:spMkLst>
            <pc:docMk/>
            <pc:sldMk cId="2801371534" sldId="586"/>
            <ac:spMk id="5" creationId="{C546F336-8F9D-D838-7E27-FCAC942754CA}"/>
          </ac:spMkLst>
        </pc:spChg>
        <pc:spChg chg="del">
          <ac:chgData name="Herrero, Jesus" userId="bb05c8b9-8a8a-499a-b7da-8b9296932bfd" providerId="ADAL" clId="{182BC93F-C211-4F8F-BBAB-1287F8DFD6AB}" dt="2023-07-25T16:50:35.833" v="242" actId="478"/>
          <ac:spMkLst>
            <pc:docMk/>
            <pc:sldMk cId="2801371534" sldId="586"/>
            <ac:spMk id="7" creationId="{9F4F4DE1-C177-DD28-55F5-3614841FF407}"/>
          </ac:spMkLst>
        </pc:spChg>
      </pc:sldChg>
      <pc:sldChg chg="modSp del mod">
        <pc:chgData name="Herrero, Jesus" userId="bb05c8b9-8a8a-499a-b7da-8b9296932bfd" providerId="ADAL" clId="{182BC93F-C211-4F8F-BBAB-1287F8DFD6AB}" dt="2023-07-26T18:04:41.648" v="1276" actId="47"/>
        <pc:sldMkLst>
          <pc:docMk/>
          <pc:sldMk cId="3763946367" sldId="587"/>
        </pc:sldMkLst>
        <pc:spChg chg="mod">
          <ac:chgData name="Herrero, Jesus" userId="bb05c8b9-8a8a-499a-b7da-8b9296932bfd" providerId="ADAL" clId="{182BC93F-C211-4F8F-BBAB-1287F8DFD6AB}" dt="2023-07-25T16:57:05.168" v="605" actId="20577"/>
          <ac:spMkLst>
            <pc:docMk/>
            <pc:sldMk cId="3763946367" sldId="587"/>
            <ac:spMk id="13" creationId="{00000000-0000-0000-0000-000000000000}"/>
          </ac:spMkLst>
        </pc:spChg>
      </pc:sldChg>
      <pc:sldChg chg="addSp delSp modSp mod ord">
        <pc:chgData name="Herrero, Jesus" userId="bb05c8b9-8a8a-499a-b7da-8b9296932bfd" providerId="ADAL" clId="{182BC93F-C211-4F8F-BBAB-1287F8DFD6AB}" dt="2023-07-27T18:20:26.147" v="3725" actId="20577"/>
        <pc:sldMkLst>
          <pc:docMk/>
          <pc:sldMk cId="2860319625" sldId="588"/>
        </pc:sldMkLst>
        <pc:spChg chg="mod">
          <ac:chgData name="Herrero, Jesus" userId="bb05c8b9-8a8a-499a-b7da-8b9296932bfd" providerId="ADAL" clId="{182BC93F-C211-4F8F-BBAB-1287F8DFD6AB}" dt="2023-07-27T18:20:26.147" v="3725" actId="20577"/>
          <ac:spMkLst>
            <pc:docMk/>
            <pc:sldMk cId="2860319625" sldId="588"/>
            <ac:spMk id="3" creationId="{00000000-0000-0000-0000-000000000000}"/>
          </ac:spMkLst>
        </pc:spChg>
        <pc:spChg chg="add mod">
          <ac:chgData name="Herrero, Jesus" userId="bb05c8b9-8a8a-499a-b7da-8b9296932bfd" providerId="ADAL" clId="{182BC93F-C211-4F8F-BBAB-1287F8DFD6AB}" dt="2023-07-25T16:51:03.719" v="247"/>
          <ac:spMkLst>
            <pc:docMk/>
            <pc:sldMk cId="2860319625" sldId="588"/>
            <ac:spMk id="5" creationId="{FE04A61C-3D6F-F8AE-7893-FD059C0AFE07}"/>
          </ac:spMkLst>
        </pc:spChg>
        <pc:spChg chg="del">
          <ac:chgData name="Herrero, Jesus" userId="bb05c8b9-8a8a-499a-b7da-8b9296932bfd" providerId="ADAL" clId="{182BC93F-C211-4F8F-BBAB-1287F8DFD6AB}" dt="2023-07-25T16:51:01.019" v="246" actId="478"/>
          <ac:spMkLst>
            <pc:docMk/>
            <pc:sldMk cId="2860319625" sldId="588"/>
            <ac:spMk id="7" creationId="{9F4F4DE1-C177-DD28-55F5-3614841FF407}"/>
          </ac:spMkLst>
        </pc:spChg>
      </pc:sldChg>
      <pc:sldChg chg="addSp delSp modSp mod ord">
        <pc:chgData name="Herrero, Jesus" userId="bb05c8b9-8a8a-499a-b7da-8b9296932bfd" providerId="ADAL" clId="{182BC93F-C211-4F8F-BBAB-1287F8DFD6AB}" dt="2023-07-27T20:14:17.920" v="4584" actId="20577"/>
        <pc:sldMkLst>
          <pc:docMk/>
          <pc:sldMk cId="1683959324" sldId="589"/>
        </pc:sldMkLst>
        <pc:spChg chg="mod">
          <ac:chgData name="Herrero, Jesus" userId="bb05c8b9-8a8a-499a-b7da-8b9296932bfd" providerId="ADAL" clId="{182BC93F-C211-4F8F-BBAB-1287F8DFD6AB}" dt="2023-07-25T17:09:08.043" v="767" actId="20577"/>
          <ac:spMkLst>
            <pc:docMk/>
            <pc:sldMk cId="1683959324" sldId="589"/>
            <ac:spMk id="3" creationId="{00000000-0000-0000-0000-000000000000}"/>
          </ac:spMkLst>
        </pc:spChg>
        <pc:spChg chg="add mod">
          <ac:chgData name="Herrero, Jesus" userId="bb05c8b9-8a8a-499a-b7da-8b9296932bfd" providerId="ADAL" clId="{182BC93F-C211-4F8F-BBAB-1287F8DFD6AB}" dt="2023-07-25T16:49:58.414" v="233"/>
          <ac:spMkLst>
            <pc:docMk/>
            <pc:sldMk cId="1683959324" sldId="589"/>
            <ac:spMk id="5" creationId="{18C9015D-FDBA-6C55-A77A-CB36EDD1DB49}"/>
          </ac:spMkLst>
        </pc:spChg>
        <pc:spChg chg="add mod">
          <ac:chgData name="Herrero, Jesus" userId="bb05c8b9-8a8a-499a-b7da-8b9296932bfd" providerId="ADAL" clId="{182BC93F-C211-4F8F-BBAB-1287F8DFD6AB}" dt="2023-07-27T20:14:17.920" v="4584" actId="20577"/>
          <ac:spMkLst>
            <pc:docMk/>
            <pc:sldMk cId="1683959324" sldId="589"/>
            <ac:spMk id="6" creationId="{76B9F5C5-ECC8-3FB0-C614-4AA94E2B90AC}"/>
          </ac:spMkLst>
        </pc:spChg>
        <pc:spChg chg="del">
          <ac:chgData name="Herrero, Jesus" userId="bb05c8b9-8a8a-499a-b7da-8b9296932bfd" providerId="ADAL" clId="{182BC93F-C211-4F8F-BBAB-1287F8DFD6AB}" dt="2023-07-25T16:49:51.205" v="232" actId="478"/>
          <ac:spMkLst>
            <pc:docMk/>
            <pc:sldMk cId="1683959324" sldId="589"/>
            <ac:spMk id="7" creationId="{9F4F4DE1-C177-DD28-55F5-3614841FF407}"/>
          </ac:spMkLst>
        </pc:spChg>
        <pc:spChg chg="add del mod">
          <ac:chgData name="Herrero, Jesus" userId="bb05c8b9-8a8a-499a-b7da-8b9296932bfd" providerId="ADAL" clId="{182BC93F-C211-4F8F-BBAB-1287F8DFD6AB}" dt="2023-07-26T18:20:42.017" v="2401" actId="478"/>
          <ac:spMkLst>
            <pc:docMk/>
            <pc:sldMk cId="1683959324" sldId="589"/>
            <ac:spMk id="8" creationId="{8CBC2058-4E5B-344D-168F-87EF92EA3293}"/>
          </ac:spMkLst>
        </pc:spChg>
        <pc:spChg chg="del mod">
          <ac:chgData name="Herrero, Jesus" userId="bb05c8b9-8a8a-499a-b7da-8b9296932bfd" providerId="ADAL" clId="{182BC93F-C211-4F8F-BBAB-1287F8DFD6AB}" dt="2023-07-26T18:20:37.926" v="2400" actId="478"/>
          <ac:spMkLst>
            <pc:docMk/>
            <pc:sldMk cId="1683959324" sldId="589"/>
            <ac:spMk id="18" creationId="{00000000-0000-0000-0000-000000000000}"/>
          </ac:spMkLst>
        </pc:spChg>
      </pc:sldChg>
      <pc:sldChg chg="addSp delSp modSp add del mod ord delAnim">
        <pc:chgData name="Herrero, Jesus" userId="bb05c8b9-8a8a-499a-b7da-8b9296932bfd" providerId="ADAL" clId="{182BC93F-C211-4F8F-BBAB-1287F8DFD6AB}" dt="2023-07-27T18:20:47.124" v="3745" actId="47"/>
        <pc:sldMkLst>
          <pc:docMk/>
          <pc:sldMk cId="585314267" sldId="590"/>
        </pc:sldMkLst>
        <pc:spChg chg="mod">
          <ac:chgData name="Herrero, Jesus" userId="bb05c8b9-8a8a-499a-b7da-8b9296932bfd" providerId="ADAL" clId="{182BC93F-C211-4F8F-BBAB-1287F8DFD6AB}" dt="2023-07-27T18:20:40.292" v="3744" actId="20577"/>
          <ac:spMkLst>
            <pc:docMk/>
            <pc:sldMk cId="585314267" sldId="590"/>
            <ac:spMk id="3" creationId="{00000000-0000-0000-0000-000000000000}"/>
          </ac:spMkLst>
        </pc:spChg>
        <pc:spChg chg="add del mod">
          <ac:chgData name="Herrero, Jesus" userId="bb05c8b9-8a8a-499a-b7da-8b9296932bfd" providerId="ADAL" clId="{182BC93F-C211-4F8F-BBAB-1287F8DFD6AB}" dt="2023-07-27T17:30:01.071" v="3083" actId="478"/>
          <ac:spMkLst>
            <pc:docMk/>
            <pc:sldMk cId="585314267" sldId="590"/>
            <ac:spMk id="8" creationId="{2C0713B4-6EC3-5F76-8B4D-B00DBB2FB58A}"/>
          </ac:spMkLst>
        </pc:spChg>
        <pc:spChg chg="add mod">
          <ac:chgData name="Herrero, Jesus" userId="bb05c8b9-8a8a-499a-b7da-8b9296932bfd" providerId="ADAL" clId="{182BC93F-C211-4F8F-BBAB-1287F8DFD6AB}" dt="2023-07-27T17:30:44.370" v="3196" actId="20577"/>
          <ac:spMkLst>
            <pc:docMk/>
            <pc:sldMk cId="585314267" sldId="590"/>
            <ac:spMk id="9" creationId="{40246599-3986-C66E-CDA0-F36DC9BDF4E4}"/>
          </ac:spMkLst>
        </pc:spChg>
        <pc:spChg chg="del mod">
          <ac:chgData name="Herrero, Jesus" userId="bb05c8b9-8a8a-499a-b7da-8b9296932bfd" providerId="ADAL" clId="{182BC93F-C211-4F8F-BBAB-1287F8DFD6AB}" dt="2023-07-27T17:29:57.430" v="3082" actId="478"/>
          <ac:spMkLst>
            <pc:docMk/>
            <pc:sldMk cId="585314267" sldId="590"/>
            <ac:spMk id="18" creationId="{00000000-0000-0000-0000-000000000000}"/>
          </ac:spMkLst>
        </pc:spChg>
        <pc:picChg chg="del">
          <ac:chgData name="Herrero, Jesus" userId="bb05c8b9-8a8a-499a-b7da-8b9296932bfd" providerId="ADAL" clId="{182BC93F-C211-4F8F-BBAB-1287F8DFD6AB}" dt="2023-07-27T17:28:05.118" v="3045" actId="478"/>
          <ac:picMkLst>
            <pc:docMk/>
            <pc:sldMk cId="585314267" sldId="590"/>
            <ac:picMk id="5" creationId="{882E8159-2509-7E6D-2501-63A91FB2432D}"/>
          </ac:picMkLst>
        </pc:picChg>
      </pc:sldChg>
      <pc:sldChg chg="addSp delSp modSp mod">
        <pc:chgData name="Herrero, Jesus" userId="bb05c8b9-8a8a-499a-b7da-8b9296932bfd" providerId="ADAL" clId="{182BC93F-C211-4F8F-BBAB-1287F8DFD6AB}" dt="2023-07-25T17:01:14.234" v="665" actId="20577"/>
        <pc:sldMkLst>
          <pc:docMk/>
          <pc:sldMk cId="3669875070" sldId="591"/>
        </pc:sldMkLst>
        <pc:spChg chg="del mod">
          <ac:chgData name="Herrero, Jesus" userId="bb05c8b9-8a8a-499a-b7da-8b9296932bfd" providerId="ADAL" clId="{182BC93F-C211-4F8F-BBAB-1287F8DFD6AB}" dt="2023-07-25T16:50:18.177" v="238" actId="478"/>
          <ac:spMkLst>
            <pc:docMk/>
            <pc:sldMk cId="3669875070" sldId="591"/>
            <ac:spMk id="2" creationId="{BB28739B-44EE-6CF2-6E61-256E19BAC6E9}"/>
          </ac:spMkLst>
        </pc:spChg>
        <pc:spChg chg="add mod">
          <ac:chgData name="Herrero, Jesus" userId="bb05c8b9-8a8a-499a-b7da-8b9296932bfd" providerId="ADAL" clId="{182BC93F-C211-4F8F-BBAB-1287F8DFD6AB}" dt="2023-07-25T16:50:20.411" v="239"/>
          <ac:spMkLst>
            <pc:docMk/>
            <pc:sldMk cId="3669875070" sldId="591"/>
            <ac:spMk id="8" creationId="{D283A99C-634B-DEE2-A70E-FB9CDAB26711}"/>
          </ac:spMkLst>
        </pc:spChg>
        <pc:spChg chg="mod">
          <ac:chgData name="Herrero, Jesus" userId="bb05c8b9-8a8a-499a-b7da-8b9296932bfd" providerId="ADAL" clId="{182BC93F-C211-4F8F-BBAB-1287F8DFD6AB}" dt="2023-07-25T17:01:14.234" v="665" actId="20577"/>
          <ac:spMkLst>
            <pc:docMk/>
            <pc:sldMk cId="3669875070" sldId="591"/>
            <ac:spMk id="18" creationId="{00000000-0000-0000-0000-000000000000}"/>
          </ac:spMkLst>
        </pc:spChg>
      </pc:sldChg>
      <pc:sldChg chg="addSp delSp modSp mod">
        <pc:chgData name="Herrero, Jesus" userId="bb05c8b9-8a8a-499a-b7da-8b9296932bfd" providerId="ADAL" clId="{182BC93F-C211-4F8F-BBAB-1287F8DFD6AB}" dt="2023-07-28T19:54:24.358" v="4679" actId="20577"/>
        <pc:sldMkLst>
          <pc:docMk/>
          <pc:sldMk cId="3275487146" sldId="592"/>
        </pc:sldMkLst>
        <pc:spChg chg="del">
          <ac:chgData name="Herrero, Jesus" userId="bb05c8b9-8a8a-499a-b7da-8b9296932bfd" providerId="ADAL" clId="{182BC93F-C211-4F8F-BBAB-1287F8DFD6AB}" dt="2023-07-25T16:49:37.833" v="230" actId="478"/>
          <ac:spMkLst>
            <pc:docMk/>
            <pc:sldMk cId="3275487146" sldId="592"/>
            <ac:spMk id="5" creationId="{A005D9F7-5098-E20A-8AB0-11A6EE9B1568}"/>
          </ac:spMkLst>
        </pc:spChg>
        <pc:spChg chg="add mod">
          <ac:chgData name="Herrero, Jesus" userId="bb05c8b9-8a8a-499a-b7da-8b9296932bfd" providerId="ADAL" clId="{182BC93F-C211-4F8F-BBAB-1287F8DFD6AB}" dt="2023-07-25T16:49:43.269" v="231"/>
          <ac:spMkLst>
            <pc:docMk/>
            <pc:sldMk cId="3275487146" sldId="592"/>
            <ac:spMk id="6" creationId="{DFDE6788-F5F3-67EF-08B2-D7F0C8551A08}"/>
          </ac:spMkLst>
        </pc:spChg>
        <pc:spChg chg="mod">
          <ac:chgData name="Herrero, Jesus" userId="bb05c8b9-8a8a-499a-b7da-8b9296932bfd" providerId="ADAL" clId="{182BC93F-C211-4F8F-BBAB-1287F8DFD6AB}" dt="2023-07-28T19:54:24.358" v="4679" actId="20577"/>
          <ac:spMkLst>
            <pc:docMk/>
            <pc:sldMk cId="3275487146" sldId="592"/>
            <ac:spMk id="18" creationId="{00000000-0000-0000-0000-000000000000}"/>
          </ac:spMkLst>
        </pc:spChg>
      </pc:sldChg>
      <pc:sldChg chg="delSp modSp mod ord delAnim">
        <pc:chgData name="Herrero, Jesus" userId="bb05c8b9-8a8a-499a-b7da-8b9296932bfd" providerId="ADAL" clId="{182BC93F-C211-4F8F-BBAB-1287F8DFD6AB}" dt="2023-07-26T19:58:05.064" v="2805" actId="20577"/>
        <pc:sldMkLst>
          <pc:docMk/>
          <pc:sldMk cId="548518913" sldId="593"/>
        </pc:sldMkLst>
        <pc:spChg chg="mod">
          <ac:chgData name="Herrero, Jesus" userId="bb05c8b9-8a8a-499a-b7da-8b9296932bfd" providerId="ADAL" clId="{182BC93F-C211-4F8F-BBAB-1287F8DFD6AB}" dt="2023-07-26T19:58:05.064" v="2805" actId="20577"/>
          <ac:spMkLst>
            <pc:docMk/>
            <pc:sldMk cId="548518913" sldId="593"/>
            <ac:spMk id="3" creationId="{00000000-0000-0000-0000-000000000000}"/>
          </ac:spMkLst>
        </pc:spChg>
        <pc:picChg chg="del">
          <ac:chgData name="Herrero, Jesus" userId="bb05c8b9-8a8a-499a-b7da-8b9296932bfd" providerId="ADAL" clId="{182BC93F-C211-4F8F-BBAB-1287F8DFD6AB}" dt="2023-07-26T18:22:14.616" v="2443" actId="21"/>
          <ac:picMkLst>
            <pc:docMk/>
            <pc:sldMk cId="548518913" sldId="593"/>
            <ac:picMk id="5" creationId="{0593CA27-1FE9-228F-D142-DD169B9D2AD6}"/>
          </ac:picMkLst>
        </pc:picChg>
      </pc:sldChg>
      <pc:sldChg chg="addSp delSp modSp mod">
        <pc:chgData name="Herrero, Jesus" userId="bb05c8b9-8a8a-499a-b7da-8b9296932bfd" providerId="ADAL" clId="{182BC93F-C211-4F8F-BBAB-1287F8DFD6AB}" dt="2023-07-25T16:49:06.517" v="227"/>
        <pc:sldMkLst>
          <pc:docMk/>
          <pc:sldMk cId="3247657772" sldId="594"/>
        </pc:sldMkLst>
        <pc:spChg chg="add mod">
          <ac:chgData name="Herrero, Jesus" userId="bb05c8b9-8a8a-499a-b7da-8b9296932bfd" providerId="ADAL" clId="{182BC93F-C211-4F8F-BBAB-1287F8DFD6AB}" dt="2023-07-25T16:49:06.517" v="227"/>
          <ac:spMkLst>
            <pc:docMk/>
            <pc:sldMk cId="3247657772" sldId="594"/>
            <ac:spMk id="5" creationId="{2439C2FD-468C-4BF8-568F-EEAD7EEA486C}"/>
          </ac:spMkLst>
        </pc:spChg>
        <pc:spChg chg="del mod">
          <ac:chgData name="Herrero, Jesus" userId="bb05c8b9-8a8a-499a-b7da-8b9296932bfd" providerId="ADAL" clId="{182BC93F-C211-4F8F-BBAB-1287F8DFD6AB}" dt="2023-07-25T16:48:59.391" v="226" actId="478"/>
          <ac:spMkLst>
            <pc:docMk/>
            <pc:sldMk cId="3247657772" sldId="594"/>
            <ac:spMk id="6" creationId="{3291FF6D-5F47-0DB9-9502-E7DBC889142B}"/>
          </ac:spMkLst>
        </pc:spChg>
      </pc:sldChg>
      <pc:sldChg chg="add del ord">
        <pc:chgData name="Herrero, Jesus" userId="bb05c8b9-8a8a-499a-b7da-8b9296932bfd" providerId="ADAL" clId="{182BC93F-C211-4F8F-BBAB-1287F8DFD6AB}" dt="2023-07-27T18:24:00.950" v="3746" actId="47"/>
        <pc:sldMkLst>
          <pc:docMk/>
          <pc:sldMk cId="4113207934" sldId="595"/>
        </pc:sldMkLst>
      </pc:sldChg>
      <pc:sldChg chg="addSp delSp modSp add mod modTransition setBg modAnim">
        <pc:chgData name="Herrero, Jesus" userId="bb05c8b9-8a8a-499a-b7da-8b9296932bfd" providerId="ADAL" clId="{182BC93F-C211-4F8F-BBAB-1287F8DFD6AB}" dt="2023-07-27T18:04:40.236" v="3496"/>
        <pc:sldMkLst>
          <pc:docMk/>
          <pc:sldMk cId="488276013" sldId="596"/>
        </pc:sldMkLst>
        <pc:spChg chg="mod">
          <ac:chgData name="Herrero, Jesus" userId="bb05c8b9-8a8a-499a-b7da-8b9296932bfd" providerId="ADAL" clId="{182BC93F-C211-4F8F-BBAB-1287F8DFD6AB}" dt="2023-07-27T18:00:12.087" v="3473" actId="14100"/>
          <ac:spMkLst>
            <pc:docMk/>
            <pc:sldMk cId="488276013" sldId="596"/>
            <ac:spMk id="3" creationId="{00000000-0000-0000-0000-000000000000}"/>
          </ac:spMkLst>
        </pc:spChg>
        <pc:spChg chg="mod ord">
          <ac:chgData name="Herrero, Jesus" userId="bb05c8b9-8a8a-499a-b7da-8b9296932bfd" providerId="ADAL" clId="{182BC93F-C211-4F8F-BBAB-1287F8DFD6AB}" dt="2023-07-27T17:39:41.162" v="3298" actId="26606"/>
          <ac:spMkLst>
            <pc:docMk/>
            <pc:sldMk cId="488276013" sldId="596"/>
            <ac:spMk id="4" creationId="{00000000-0000-0000-0000-000000000000}"/>
          </ac:spMkLst>
        </pc:spChg>
        <pc:spChg chg="add del mod">
          <ac:chgData name="Herrero, Jesus" userId="bb05c8b9-8a8a-499a-b7da-8b9296932bfd" providerId="ADAL" clId="{182BC93F-C211-4F8F-BBAB-1287F8DFD6AB}" dt="2023-07-27T17:36:19.412" v="3291" actId="478"/>
          <ac:spMkLst>
            <pc:docMk/>
            <pc:sldMk cId="488276013" sldId="596"/>
            <ac:spMk id="6" creationId="{183D8CED-78FD-4A04-0797-7D8A761451A9}"/>
          </ac:spMkLst>
        </pc:spChg>
        <pc:spChg chg="mod">
          <ac:chgData name="Herrero, Jesus" userId="bb05c8b9-8a8a-499a-b7da-8b9296932bfd" providerId="ADAL" clId="{182BC93F-C211-4F8F-BBAB-1287F8DFD6AB}" dt="2023-07-27T18:00:19.919" v="3474" actId="1076"/>
          <ac:spMkLst>
            <pc:docMk/>
            <pc:sldMk cId="488276013" sldId="596"/>
            <ac:spMk id="7" creationId="{9F4F4DE1-C177-DD28-55F5-3614841FF407}"/>
          </ac:spMkLst>
        </pc:spChg>
        <pc:spChg chg="add mod ord">
          <ac:chgData name="Herrero, Jesus" userId="bb05c8b9-8a8a-499a-b7da-8b9296932bfd" providerId="ADAL" clId="{182BC93F-C211-4F8F-BBAB-1287F8DFD6AB}" dt="2023-07-27T18:03:56.079" v="3493" actId="1076"/>
          <ac:spMkLst>
            <pc:docMk/>
            <pc:sldMk cId="488276013" sldId="596"/>
            <ac:spMk id="12" creationId="{200B2639-AAEC-5B02-CFB3-47BB0E75BE01}"/>
          </ac:spMkLst>
        </pc:spChg>
        <pc:spChg chg="add del">
          <ac:chgData name="Herrero, Jesus" userId="bb05c8b9-8a8a-499a-b7da-8b9296932bfd" providerId="ADAL" clId="{182BC93F-C211-4F8F-BBAB-1287F8DFD6AB}" dt="2023-07-27T17:39:41.162" v="3298" actId="26606"/>
          <ac:spMkLst>
            <pc:docMk/>
            <pc:sldMk cId="488276013" sldId="596"/>
            <ac:spMk id="14" creationId="{2B97F24A-32CE-4C1C-A50D-3016B394DCFB}"/>
          </ac:spMkLst>
        </pc:spChg>
        <pc:spChg chg="add del">
          <ac:chgData name="Herrero, Jesus" userId="bb05c8b9-8a8a-499a-b7da-8b9296932bfd" providerId="ADAL" clId="{182BC93F-C211-4F8F-BBAB-1287F8DFD6AB}" dt="2023-07-27T17:39:41.162" v="3298" actId="26606"/>
          <ac:spMkLst>
            <pc:docMk/>
            <pc:sldMk cId="488276013" sldId="596"/>
            <ac:spMk id="16" creationId="{CD8B4F24-440B-49E9-B85D-733523DC064B}"/>
          </ac:spMkLst>
        </pc:spChg>
        <pc:spChg chg="del">
          <ac:chgData name="Herrero, Jesus" userId="bb05c8b9-8a8a-499a-b7da-8b9296932bfd" providerId="ADAL" clId="{182BC93F-C211-4F8F-BBAB-1287F8DFD6AB}" dt="2023-07-27T17:36:16.223" v="3290" actId="478"/>
          <ac:spMkLst>
            <pc:docMk/>
            <pc:sldMk cId="488276013" sldId="596"/>
            <ac:spMk id="18" creationId="{00000000-0000-0000-0000-000000000000}"/>
          </ac:spMkLst>
        </pc:spChg>
        <pc:picChg chg="mod ord">
          <ac:chgData name="Herrero, Jesus" userId="bb05c8b9-8a8a-499a-b7da-8b9296932bfd" providerId="ADAL" clId="{182BC93F-C211-4F8F-BBAB-1287F8DFD6AB}" dt="2023-07-27T17:39:41.162" v="3298" actId="26606"/>
          <ac:picMkLst>
            <pc:docMk/>
            <pc:sldMk cId="488276013" sldId="596"/>
            <ac:picMk id="2" creationId="{80354D55-A016-BA64-3476-D7B222931E31}"/>
          </ac:picMkLst>
        </pc:picChg>
        <pc:picChg chg="add del mod">
          <ac:chgData name="Herrero, Jesus" userId="bb05c8b9-8a8a-499a-b7da-8b9296932bfd" providerId="ADAL" clId="{182BC93F-C211-4F8F-BBAB-1287F8DFD6AB}" dt="2023-07-27T17:55:56.206" v="3468" actId="478"/>
          <ac:picMkLst>
            <pc:docMk/>
            <pc:sldMk cId="488276013" sldId="596"/>
            <ac:picMk id="9" creationId="{A7317F48-2CD5-FB22-248F-3987519FFF2E}"/>
          </ac:picMkLst>
        </pc:picChg>
        <pc:picChg chg="add mod ord">
          <ac:chgData name="Herrero, Jesus" userId="bb05c8b9-8a8a-499a-b7da-8b9296932bfd" providerId="ADAL" clId="{182BC93F-C211-4F8F-BBAB-1287F8DFD6AB}" dt="2023-07-27T18:01:16.457" v="3479" actId="1076"/>
          <ac:picMkLst>
            <pc:docMk/>
            <pc:sldMk cId="488276013" sldId="596"/>
            <ac:picMk id="11" creationId="{781853D9-C8DF-D228-B1C7-65BCA6837D3C}"/>
          </ac:picMkLst>
        </pc:picChg>
      </pc:sldChg>
      <pc:sldChg chg="modSp add mod ord">
        <pc:chgData name="Herrero, Jesus" userId="bb05c8b9-8a8a-499a-b7da-8b9296932bfd" providerId="ADAL" clId="{182BC93F-C211-4F8F-BBAB-1287F8DFD6AB}" dt="2023-07-28T19:52:24.078" v="4676" actId="20577"/>
        <pc:sldMkLst>
          <pc:docMk/>
          <pc:sldMk cId="2843066358" sldId="597"/>
        </pc:sldMkLst>
        <pc:spChg chg="mod">
          <ac:chgData name="Herrero, Jesus" userId="bb05c8b9-8a8a-499a-b7da-8b9296932bfd" providerId="ADAL" clId="{182BC93F-C211-4F8F-BBAB-1287F8DFD6AB}" dt="2023-07-28T19:52:24.078" v="4676" actId="20577"/>
          <ac:spMkLst>
            <pc:docMk/>
            <pc:sldMk cId="2843066358" sldId="597"/>
            <ac:spMk id="3" creationId="{00000000-0000-0000-0000-000000000000}"/>
          </ac:spMkLst>
        </pc:spChg>
        <pc:spChg chg="mod">
          <ac:chgData name="Herrero, Jesus" userId="bb05c8b9-8a8a-499a-b7da-8b9296932bfd" providerId="ADAL" clId="{182BC93F-C211-4F8F-BBAB-1287F8DFD6AB}" dt="2023-07-27T18:08:01.860" v="3525" actId="20577"/>
          <ac:spMkLst>
            <pc:docMk/>
            <pc:sldMk cId="2843066358" sldId="597"/>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AB732-7386-441D-AC95-11EA210903C6}" type="datetimeFigureOut">
              <a:rPr lang="en-US" smtClean="0"/>
              <a:t>7/28/2023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30A5C-E6DC-4E3B-AF51-E39053F3DB64}" type="slidenum">
              <a:rPr lang="en-US" smtClean="0"/>
              <a:t>‹#›</a:t>
            </a:fld>
            <a:endParaRPr lang="en-US"/>
          </a:p>
        </p:txBody>
      </p:sp>
    </p:spTree>
    <p:extLst>
      <p:ext uri="{BB962C8B-B14F-4D97-AF65-F5344CB8AC3E}">
        <p14:creationId xmlns:p14="http://schemas.microsoft.com/office/powerpoint/2010/main" val="308126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2</a:t>
            </a:fld>
            <a:endParaRPr lang="de-DE"/>
          </a:p>
        </p:txBody>
      </p:sp>
    </p:spTree>
    <p:extLst>
      <p:ext uri="{BB962C8B-B14F-4D97-AF65-F5344CB8AC3E}">
        <p14:creationId xmlns:p14="http://schemas.microsoft.com/office/powerpoint/2010/main" val="325509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11</a:t>
            </a:fld>
            <a:endParaRPr lang="de-DE"/>
          </a:p>
        </p:txBody>
      </p:sp>
    </p:spTree>
    <p:extLst>
      <p:ext uri="{BB962C8B-B14F-4D97-AF65-F5344CB8AC3E}">
        <p14:creationId xmlns:p14="http://schemas.microsoft.com/office/powerpoint/2010/main" val="413662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12</a:t>
            </a:fld>
            <a:endParaRPr lang="de-DE"/>
          </a:p>
        </p:txBody>
      </p:sp>
    </p:spTree>
    <p:extLst>
      <p:ext uri="{BB962C8B-B14F-4D97-AF65-F5344CB8AC3E}">
        <p14:creationId xmlns:p14="http://schemas.microsoft.com/office/powerpoint/2010/main" val="189529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13</a:t>
            </a:fld>
            <a:endParaRPr lang="de-DE"/>
          </a:p>
        </p:txBody>
      </p:sp>
    </p:spTree>
    <p:extLst>
      <p:ext uri="{BB962C8B-B14F-4D97-AF65-F5344CB8AC3E}">
        <p14:creationId xmlns:p14="http://schemas.microsoft.com/office/powerpoint/2010/main" val="90625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14</a:t>
            </a:fld>
            <a:endParaRPr lang="de-DE"/>
          </a:p>
        </p:txBody>
      </p:sp>
    </p:spTree>
    <p:extLst>
      <p:ext uri="{BB962C8B-B14F-4D97-AF65-F5344CB8AC3E}">
        <p14:creationId xmlns:p14="http://schemas.microsoft.com/office/powerpoint/2010/main" val="69856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15</a:t>
            </a:fld>
            <a:endParaRPr lang="de-DE"/>
          </a:p>
        </p:txBody>
      </p:sp>
    </p:spTree>
    <p:extLst>
      <p:ext uri="{BB962C8B-B14F-4D97-AF65-F5344CB8AC3E}">
        <p14:creationId xmlns:p14="http://schemas.microsoft.com/office/powerpoint/2010/main" val="3361311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16</a:t>
            </a:fld>
            <a:endParaRPr lang="de-DE"/>
          </a:p>
        </p:txBody>
      </p:sp>
    </p:spTree>
    <p:extLst>
      <p:ext uri="{BB962C8B-B14F-4D97-AF65-F5344CB8AC3E}">
        <p14:creationId xmlns:p14="http://schemas.microsoft.com/office/powerpoint/2010/main" val="336131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17</a:t>
            </a:fld>
            <a:endParaRPr lang="de-DE"/>
          </a:p>
        </p:txBody>
      </p:sp>
    </p:spTree>
    <p:extLst>
      <p:ext uri="{BB962C8B-B14F-4D97-AF65-F5344CB8AC3E}">
        <p14:creationId xmlns:p14="http://schemas.microsoft.com/office/powerpoint/2010/main" val="259056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3</a:t>
            </a:fld>
            <a:endParaRPr lang="de-DE"/>
          </a:p>
        </p:txBody>
      </p:sp>
    </p:spTree>
    <p:extLst>
      <p:ext uri="{BB962C8B-B14F-4D97-AF65-F5344CB8AC3E}">
        <p14:creationId xmlns:p14="http://schemas.microsoft.com/office/powerpoint/2010/main" val="67002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4</a:t>
            </a:fld>
            <a:endParaRPr lang="de-DE"/>
          </a:p>
        </p:txBody>
      </p:sp>
    </p:spTree>
    <p:extLst>
      <p:ext uri="{BB962C8B-B14F-4D97-AF65-F5344CB8AC3E}">
        <p14:creationId xmlns:p14="http://schemas.microsoft.com/office/powerpoint/2010/main" val="3486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5</a:t>
            </a:fld>
            <a:endParaRPr lang="de-DE"/>
          </a:p>
        </p:txBody>
      </p:sp>
    </p:spTree>
    <p:extLst>
      <p:ext uri="{BB962C8B-B14F-4D97-AF65-F5344CB8AC3E}">
        <p14:creationId xmlns:p14="http://schemas.microsoft.com/office/powerpoint/2010/main" val="75220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6</a:t>
            </a:fld>
            <a:endParaRPr lang="de-DE"/>
          </a:p>
        </p:txBody>
      </p:sp>
    </p:spTree>
    <p:extLst>
      <p:ext uri="{BB962C8B-B14F-4D97-AF65-F5344CB8AC3E}">
        <p14:creationId xmlns:p14="http://schemas.microsoft.com/office/powerpoint/2010/main" val="258683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7</a:t>
            </a:fld>
            <a:endParaRPr lang="de-DE"/>
          </a:p>
        </p:txBody>
      </p:sp>
    </p:spTree>
    <p:extLst>
      <p:ext uri="{BB962C8B-B14F-4D97-AF65-F5344CB8AC3E}">
        <p14:creationId xmlns:p14="http://schemas.microsoft.com/office/powerpoint/2010/main" val="69518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8</a:t>
            </a:fld>
            <a:endParaRPr lang="de-DE"/>
          </a:p>
        </p:txBody>
      </p:sp>
    </p:spTree>
    <p:extLst>
      <p:ext uri="{BB962C8B-B14F-4D97-AF65-F5344CB8AC3E}">
        <p14:creationId xmlns:p14="http://schemas.microsoft.com/office/powerpoint/2010/main" val="93514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9</a:t>
            </a:fld>
            <a:endParaRPr lang="de-DE"/>
          </a:p>
        </p:txBody>
      </p:sp>
    </p:spTree>
    <p:extLst>
      <p:ext uri="{BB962C8B-B14F-4D97-AF65-F5344CB8AC3E}">
        <p14:creationId xmlns:p14="http://schemas.microsoft.com/office/powerpoint/2010/main" val="112001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dirty="0"/>
          </a:p>
        </p:txBody>
      </p:sp>
      <p:sp>
        <p:nvSpPr>
          <p:cNvPr id="4" name="Date Placeholder 3"/>
          <p:cNvSpPr>
            <a:spLocks noGrp="1"/>
          </p:cNvSpPr>
          <p:nvPr>
            <p:ph type="dt" idx="10"/>
          </p:nvPr>
        </p:nvSpPr>
        <p:spPr/>
        <p:txBody>
          <a:bodyPr/>
          <a:lstStyle/>
          <a:p>
            <a:fld id="{C832B7B8-DB93-4905-BB26-32DDD34774EE}" type="datetime5">
              <a:rPr lang="de-DE" smtClean="0"/>
              <a:pPr/>
              <a:t>23-07-28</a:t>
            </a:fld>
            <a:endParaRPr lang="de-DE" dirty="0"/>
          </a:p>
        </p:txBody>
      </p:sp>
      <p:sp>
        <p:nvSpPr>
          <p:cNvPr id="5" name="Slide Number Placeholder 4"/>
          <p:cNvSpPr>
            <a:spLocks noGrp="1"/>
          </p:cNvSpPr>
          <p:nvPr>
            <p:ph type="sldNum" sz="quarter" idx="11"/>
          </p:nvPr>
        </p:nvSpPr>
        <p:spPr/>
        <p:txBody>
          <a:bodyPr/>
          <a:lstStyle/>
          <a:p>
            <a:fld id="{6AF43CF8-F97C-4D56-98E1-43A66D86786E}" type="slidenum">
              <a:rPr lang="de-DE" smtClean="0"/>
              <a:pPr/>
              <a:t>10</a:t>
            </a:fld>
            <a:endParaRPr lang="de-DE"/>
          </a:p>
        </p:txBody>
      </p:sp>
    </p:spTree>
    <p:extLst>
      <p:ext uri="{BB962C8B-B14F-4D97-AF65-F5344CB8AC3E}">
        <p14:creationId xmlns:p14="http://schemas.microsoft.com/office/powerpoint/2010/main" val="56257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4673-9549-2497-2FE9-91B387133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9E0E8E-E629-1CC8-1AC5-A06753D1F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15D807-FC1C-E4F0-C9BE-9D0B225AA588}"/>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5" name="Footer Placeholder 4">
            <a:extLst>
              <a:ext uri="{FF2B5EF4-FFF2-40B4-BE49-F238E27FC236}">
                <a16:creationId xmlns:a16="http://schemas.microsoft.com/office/drawing/2014/main" id="{FFB549CE-98C2-8C0D-9221-4452AA068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41E5B-6732-5159-55A5-8B208BE70E56}"/>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105174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68AF-5B4E-5393-EF02-572AED786B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F5C91-464B-9639-FE2E-204DC721C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17328-96B1-47E4-3222-A7D5497FA5EC}"/>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5" name="Footer Placeholder 4">
            <a:extLst>
              <a:ext uri="{FF2B5EF4-FFF2-40B4-BE49-F238E27FC236}">
                <a16:creationId xmlns:a16="http://schemas.microsoft.com/office/drawing/2014/main" id="{DC2D5A22-6EA8-EFDA-B0BE-1D708D687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CE51F-F8F9-98C7-52F6-1DC02CF643FF}"/>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429457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F5DDF-030B-3400-2D59-79DF5CF0AD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EFE68A-F972-40AD-4656-6207F72FE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E0FE7-39B8-7826-FF0D-208D22ED97DE}"/>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5" name="Footer Placeholder 4">
            <a:extLst>
              <a:ext uri="{FF2B5EF4-FFF2-40B4-BE49-F238E27FC236}">
                <a16:creationId xmlns:a16="http://schemas.microsoft.com/office/drawing/2014/main" id="{CF836089-D3FE-EB2D-012D-722EBE828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8B8E8-64EB-EAB2-2BBC-464B58FF8418}"/>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4620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90"/>
            <a:ext cx="13474840" cy="57948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52416"/>
          <a:stretch/>
        </p:blipFill>
        <p:spPr>
          <a:xfrm>
            <a:off x="-623136" y="-105707"/>
            <a:ext cx="12598400" cy="1381961"/>
          </a:xfrm>
          <a:prstGeom prst="rect">
            <a:avLst/>
          </a:prstGeom>
        </p:spPr>
      </p:pic>
      <p:sp>
        <p:nvSpPr>
          <p:cNvPr id="3" name="Content Placeholder 2"/>
          <p:cNvSpPr>
            <a:spLocks noGrp="1"/>
          </p:cNvSpPr>
          <p:nvPr>
            <p:ph idx="1"/>
          </p:nvPr>
        </p:nvSpPr>
        <p:spPr>
          <a:xfrm>
            <a:off x="69850" y="1130177"/>
            <a:ext cx="5912207"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49" y="213646"/>
            <a:ext cx="10515600" cy="828943"/>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6"/>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2" y="1130177"/>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482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02a Viega Inhalt Bullet gel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2800" y="610513"/>
            <a:ext cx="7603413" cy="1777656"/>
          </a:xfrm>
        </p:spPr>
        <p:txBody>
          <a:bodyPr wrap="square" lIns="360000" tIns="252000" rIns="360000" bIns="594000">
            <a:spAutoFit/>
          </a:bodyPr>
          <a:lstStyle>
            <a:lvl1pPr>
              <a:defRPr sz="6667" b="0" i="0">
                <a:latin typeface="Arial"/>
                <a:cs typeface="Arial"/>
              </a:defRPr>
            </a:lvl1pPr>
          </a:lstStyle>
          <a:p>
            <a:r>
              <a:rPr lang="de-DE" dirty="0"/>
              <a:t>UNTERNEHMEN</a:t>
            </a:r>
          </a:p>
        </p:txBody>
      </p:sp>
      <p:sp>
        <p:nvSpPr>
          <p:cNvPr id="10" name="Datumsplatzhalter 9"/>
          <p:cNvSpPr>
            <a:spLocks noGrp="1"/>
          </p:cNvSpPr>
          <p:nvPr>
            <p:ph type="dt" sz="half" idx="18"/>
          </p:nvPr>
        </p:nvSpPr>
        <p:spPr/>
        <p:txBody>
          <a:bodyPr/>
          <a:lstStyle/>
          <a:p>
            <a:fld id="{E3E2E724-D15C-40D1-8087-C63AC9F3E917}" type="datetime5">
              <a:rPr lang="de-DE" smtClean="0"/>
              <a:pPr/>
              <a:t>23-07-28</a:t>
            </a:fld>
            <a:endParaRPr lang="de-DE" dirty="0"/>
          </a:p>
        </p:txBody>
      </p:sp>
      <p:sp>
        <p:nvSpPr>
          <p:cNvPr id="12" name="Foliennummernplatzhalter 11"/>
          <p:cNvSpPr>
            <a:spLocks noGrp="1"/>
          </p:cNvSpPr>
          <p:nvPr>
            <p:ph type="sldNum" sz="quarter" idx="19"/>
          </p:nvPr>
        </p:nvSpPr>
        <p:spPr/>
        <p:txBody>
          <a:bodyPr/>
          <a:lstStyle/>
          <a:p>
            <a:fld id="{CB00F4A2-EEAE-451E-854E-C62225000E2C}" type="slidenum">
              <a:rPr lang="de-DE" smtClean="0"/>
              <a:pPr/>
              <a:t>‹#›</a:t>
            </a:fld>
            <a:endParaRPr lang="de-DE" dirty="0"/>
          </a:p>
        </p:txBody>
      </p:sp>
      <p:sp>
        <p:nvSpPr>
          <p:cNvPr id="13" name="Fußzeilenplatzhalter 12"/>
          <p:cNvSpPr>
            <a:spLocks noGrp="1"/>
          </p:cNvSpPr>
          <p:nvPr>
            <p:ph type="ftr" sz="quarter" idx="20"/>
          </p:nvPr>
        </p:nvSpPr>
        <p:spPr/>
        <p:txBody>
          <a:bodyPr/>
          <a:lstStyle/>
          <a:p>
            <a:r>
              <a:rPr lang="de-DE"/>
              <a:t>Thema</a:t>
            </a:r>
            <a:endParaRPr lang="de-DE" dirty="0"/>
          </a:p>
        </p:txBody>
      </p:sp>
      <p:sp>
        <p:nvSpPr>
          <p:cNvPr id="11" name="Rechteck 10"/>
          <p:cNvSpPr/>
          <p:nvPr userDrawn="1"/>
        </p:nvSpPr>
        <p:spPr>
          <a:xfrm>
            <a:off x="0" y="6086400"/>
            <a:ext cx="298405"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5" name="Textplatzhalter 4"/>
          <p:cNvSpPr>
            <a:spLocks noGrp="1"/>
          </p:cNvSpPr>
          <p:nvPr>
            <p:ph type="body" sz="quarter" idx="21"/>
          </p:nvPr>
        </p:nvSpPr>
        <p:spPr>
          <a:xfrm>
            <a:off x="911425" y="1992078"/>
            <a:ext cx="6430433" cy="295402"/>
          </a:xfrm>
          <a:prstGeom prst="rect">
            <a:avLst/>
          </a:prstGeom>
        </p:spPr>
        <p:txBody>
          <a:bodyPr vert="horz" lIns="0" tIns="0" rIns="0" bIns="0">
            <a:spAutoFit/>
          </a:bodyPr>
          <a:lstStyle>
            <a:lvl1pPr marL="0" indent="0">
              <a:buNone/>
              <a:defRPr sz="2133" b="1"/>
            </a:lvl1pPr>
          </a:lstStyle>
          <a:p>
            <a:pPr lvl="0"/>
            <a:r>
              <a:rPr lang="de-DE" dirty="0"/>
              <a:t>Mastertextformat bearbeiten</a:t>
            </a:r>
          </a:p>
        </p:txBody>
      </p:sp>
    </p:spTree>
    <p:extLst>
      <p:ext uri="{BB962C8B-B14F-4D97-AF65-F5344CB8AC3E}">
        <p14:creationId xmlns:p14="http://schemas.microsoft.com/office/powerpoint/2010/main" val="212554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100F15-7265-46E5-A493-E20A577CB0D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321353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00F15-7265-46E5-A493-E20A577CB0D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35924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100F15-7265-46E5-A493-E20A577CB0D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315632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00F15-7265-46E5-A493-E20A577CB0D6}"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448334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00F15-7265-46E5-A493-E20A577CB0D6}"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40400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00F15-7265-46E5-A493-E20A577CB0D6}"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92275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8000-A42E-038B-0F1C-0A7571DD5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51973-7466-6A08-EF01-956E87B35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AEFF8-615B-73C2-AAAC-A777E4687ED9}"/>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5" name="Footer Placeholder 4">
            <a:extLst>
              <a:ext uri="{FF2B5EF4-FFF2-40B4-BE49-F238E27FC236}">
                <a16:creationId xmlns:a16="http://schemas.microsoft.com/office/drawing/2014/main" id="{58A4D753-B9BD-941B-3F1A-B2DD95DE0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30DF3-920F-6FE6-B2FB-9C8B2793BACC}"/>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2534818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00F15-7265-46E5-A493-E20A577CB0D6}"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2309172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100F15-7265-46E5-A493-E20A577CB0D6}"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88503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100F15-7265-46E5-A493-E20A577CB0D6}"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1427171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00F15-7265-46E5-A493-E20A577CB0D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930690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00F15-7265-46E5-A493-E20A577CB0D6}"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5CC73-D1A4-459B-AAE9-B79B82464921}" type="slidenum">
              <a:rPr lang="en-US" smtClean="0"/>
              <a:t>‹#›</a:t>
            </a:fld>
            <a:endParaRPr lang="en-US"/>
          </a:p>
        </p:txBody>
      </p:sp>
    </p:spTree>
    <p:extLst>
      <p:ext uri="{BB962C8B-B14F-4D97-AF65-F5344CB8AC3E}">
        <p14:creationId xmlns:p14="http://schemas.microsoft.com/office/powerpoint/2010/main" val="2681656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90"/>
            <a:ext cx="13474840" cy="57948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52416"/>
          <a:stretch/>
        </p:blipFill>
        <p:spPr>
          <a:xfrm>
            <a:off x="-623136" y="-105707"/>
            <a:ext cx="12598400" cy="1381961"/>
          </a:xfrm>
          <a:prstGeom prst="rect">
            <a:avLst/>
          </a:prstGeom>
        </p:spPr>
      </p:pic>
      <p:sp>
        <p:nvSpPr>
          <p:cNvPr id="3" name="Content Placeholder 2"/>
          <p:cNvSpPr>
            <a:spLocks noGrp="1"/>
          </p:cNvSpPr>
          <p:nvPr>
            <p:ph idx="1"/>
          </p:nvPr>
        </p:nvSpPr>
        <p:spPr>
          <a:xfrm>
            <a:off x="69850" y="1130177"/>
            <a:ext cx="5912207"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49" y="213646"/>
            <a:ext cx="10515600" cy="828943"/>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6"/>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2" y="1130177"/>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065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8664-5D7E-DCF7-385F-D0F520C8D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05495-D74A-1F29-BA46-365E0760C3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4CF6A1-C77D-FF5F-13BD-69C267D9C540}"/>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5" name="Footer Placeholder 4">
            <a:extLst>
              <a:ext uri="{FF2B5EF4-FFF2-40B4-BE49-F238E27FC236}">
                <a16:creationId xmlns:a16="http://schemas.microsoft.com/office/drawing/2014/main" id="{CC8F16A5-705B-BB4A-E4E7-4F428613F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2CF34-EB9E-95CF-EB67-96E48861A13B}"/>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286513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7E69-7CA5-0541-2D41-12404DDBC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A6B5FA-1CC6-1B97-0D18-4EE10B78F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D2A1D0-A12B-084E-4AFA-F7E3C40ED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B18DDC-490D-8651-B0DD-D468151AB946}"/>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6" name="Footer Placeholder 5">
            <a:extLst>
              <a:ext uri="{FF2B5EF4-FFF2-40B4-BE49-F238E27FC236}">
                <a16:creationId xmlns:a16="http://schemas.microsoft.com/office/drawing/2014/main" id="{292625B1-CB84-8BA4-35C7-E96FBE193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7108C-F559-743F-762A-00E2234A9159}"/>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4451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E4DF-2314-5C92-31AE-5759489A8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8A998-831F-502B-56C9-FDEA3E9186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710421-DA65-8AC7-AA71-68CFD4F48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2D692-BAF8-1E62-E332-914FC81D9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A923C-9B49-B232-2F5E-B675F54D14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50E02B-9FA1-62A5-112C-ACCDFC486CB7}"/>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8" name="Footer Placeholder 7">
            <a:extLst>
              <a:ext uri="{FF2B5EF4-FFF2-40B4-BE49-F238E27FC236}">
                <a16:creationId xmlns:a16="http://schemas.microsoft.com/office/drawing/2014/main" id="{5D17F4BF-A793-B566-EF14-2CCE4AEF84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1F8BDE-B3D9-F82F-0722-EC3543E8AE76}"/>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241396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826B-FAE7-12C8-15FE-1EAB57A1B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0E556D-776A-A143-3B04-C9BAD9CF3F54}"/>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4" name="Footer Placeholder 3">
            <a:extLst>
              <a:ext uri="{FF2B5EF4-FFF2-40B4-BE49-F238E27FC236}">
                <a16:creationId xmlns:a16="http://schemas.microsoft.com/office/drawing/2014/main" id="{1A7ED772-77E1-0526-23FE-22941C635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54E1F1-1F03-713D-A9D4-E2C3AFCEBD6C}"/>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344450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8DA9-0070-51CB-C3EE-56B5DF44F893}"/>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3" name="Footer Placeholder 2">
            <a:extLst>
              <a:ext uri="{FF2B5EF4-FFF2-40B4-BE49-F238E27FC236}">
                <a16:creationId xmlns:a16="http://schemas.microsoft.com/office/drawing/2014/main" id="{DC42448E-D5E9-5C3B-7450-91E5C33EDA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F47C0-6BD4-5F7D-3FC2-E17F2C5FD908}"/>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287696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9F3-209F-2735-2AEF-D8ADBC0E9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A681D6-C04B-BF08-FFE4-886F51D665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DF4365-308F-B0B2-4328-0DAD7B674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ABB56-95A6-3162-7523-9AB3D205E25C}"/>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6" name="Footer Placeholder 5">
            <a:extLst>
              <a:ext uri="{FF2B5EF4-FFF2-40B4-BE49-F238E27FC236}">
                <a16:creationId xmlns:a16="http://schemas.microsoft.com/office/drawing/2014/main" id="{62938981-B046-CCA4-0582-0C525D5B0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5EEE8-CC2D-9B1F-71B1-D94317797EF5}"/>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6989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DB24-1F92-909D-F8BF-3F4D10775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ADEEFD-4CBC-ACE4-5D3F-1C9130A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13020E-818B-F79B-D841-E96A5B1A3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8A9B9-80A1-1EDA-C4EA-CB8AAE349B4A}"/>
              </a:ext>
            </a:extLst>
          </p:cNvPr>
          <p:cNvSpPr>
            <a:spLocks noGrp="1"/>
          </p:cNvSpPr>
          <p:nvPr>
            <p:ph type="dt" sz="half" idx="10"/>
          </p:nvPr>
        </p:nvSpPr>
        <p:spPr/>
        <p:txBody>
          <a:bodyPr/>
          <a:lstStyle/>
          <a:p>
            <a:fld id="{187A78FC-EA18-4CEB-A5BC-51639CE3C720}" type="datetimeFigureOut">
              <a:rPr lang="en-US" smtClean="0"/>
              <a:t>7/28/2023</a:t>
            </a:fld>
            <a:endParaRPr lang="en-US"/>
          </a:p>
        </p:txBody>
      </p:sp>
      <p:sp>
        <p:nvSpPr>
          <p:cNvPr id="6" name="Footer Placeholder 5">
            <a:extLst>
              <a:ext uri="{FF2B5EF4-FFF2-40B4-BE49-F238E27FC236}">
                <a16:creationId xmlns:a16="http://schemas.microsoft.com/office/drawing/2014/main" id="{F48CC052-1026-BAA6-2E0F-7CF17A0CA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1FE9F-F171-3775-63CF-1F9DDDCF8CDA}"/>
              </a:ext>
            </a:extLst>
          </p:cNvPr>
          <p:cNvSpPr>
            <a:spLocks noGrp="1"/>
          </p:cNvSpPr>
          <p:nvPr>
            <p:ph type="sldNum" sz="quarter" idx="12"/>
          </p:nvPr>
        </p:nvSpPr>
        <p:spPr/>
        <p:txBody>
          <a:bodyPr/>
          <a:lstStyle/>
          <a:p>
            <a:fld id="{FFBEAAA4-6381-4C25-AAED-C2A381DEB82C}" type="slidenum">
              <a:rPr lang="en-US" smtClean="0"/>
              <a:t>‹#›</a:t>
            </a:fld>
            <a:endParaRPr lang="en-US"/>
          </a:p>
        </p:txBody>
      </p:sp>
    </p:spTree>
    <p:extLst>
      <p:ext uri="{BB962C8B-B14F-4D97-AF65-F5344CB8AC3E}">
        <p14:creationId xmlns:p14="http://schemas.microsoft.com/office/powerpoint/2010/main" val="18414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9482C-093F-BF10-C590-D6658D7B9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6B8C79-525F-DA36-6DE4-5C749DAB4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0B77C-BC1E-8C00-8C7E-D6BEDBFDE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A78FC-EA18-4CEB-A5BC-51639CE3C720}" type="datetimeFigureOut">
              <a:rPr lang="en-US" smtClean="0"/>
              <a:t>7/28/2023</a:t>
            </a:fld>
            <a:endParaRPr lang="en-US"/>
          </a:p>
        </p:txBody>
      </p:sp>
      <p:sp>
        <p:nvSpPr>
          <p:cNvPr id="5" name="Footer Placeholder 4">
            <a:extLst>
              <a:ext uri="{FF2B5EF4-FFF2-40B4-BE49-F238E27FC236}">
                <a16:creationId xmlns:a16="http://schemas.microsoft.com/office/drawing/2014/main" id="{8D9A1114-1EBD-C900-8326-9EA3E7591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D1E97-BB83-2944-F59D-7AD49A138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EAAA4-6381-4C25-AAED-C2A381DEB82C}" type="slidenum">
              <a:rPr lang="en-US" smtClean="0"/>
              <a:t>‹#›</a:t>
            </a:fld>
            <a:endParaRPr lang="en-US"/>
          </a:p>
        </p:txBody>
      </p:sp>
    </p:spTree>
    <p:extLst>
      <p:ext uri="{BB962C8B-B14F-4D97-AF65-F5344CB8AC3E}">
        <p14:creationId xmlns:p14="http://schemas.microsoft.com/office/powerpoint/2010/main" val="357821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00F15-7265-46E5-A493-E20A577CB0D6}" type="datetimeFigureOut">
              <a:rPr lang="en-US" smtClean="0"/>
              <a:t>7/28/2023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5CC73-D1A4-459B-AAE9-B79B82464921}" type="slidenum">
              <a:rPr lang="en-US" smtClean="0"/>
              <a:t>‹#›</a:t>
            </a:fld>
            <a:endParaRPr lang="en-US"/>
          </a:p>
        </p:txBody>
      </p:sp>
    </p:spTree>
    <p:extLst>
      <p:ext uri="{BB962C8B-B14F-4D97-AF65-F5344CB8AC3E}">
        <p14:creationId xmlns:p14="http://schemas.microsoft.com/office/powerpoint/2010/main" val="38468291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hqhzL6RxuY&amp;list=PPSV"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Bildschirmfoto 2016-06-16 um 09.29.08.png"/>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0" y="0"/>
            <a:ext cx="12192000" cy="6874581"/>
          </a:xfrm>
          <a:prstGeom prst="rect">
            <a:avLst/>
          </a:prstGeom>
        </p:spPr>
      </p:pic>
    </p:spTree>
    <p:extLst>
      <p:ext uri="{BB962C8B-B14F-4D97-AF65-F5344CB8AC3E}">
        <p14:creationId xmlns:p14="http://schemas.microsoft.com/office/powerpoint/2010/main" val="181343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1853D9-C8DF-D228-B1C7-65BCA6837D3C}"/>
              </a:ext>
            </a:extLst>
          </p:cNvPr>
          <p:cNvPicPr>
            <a:picLocks noChangeAspect="1"/>
          </p:cNvPicPr>
          <p:nvPr/>
        </p:nvPicPr>
        <p:blipFill>
          <a:blip r:embed="rId3"/>
          <a:stretch>
            <a:fillRect/>
          </a:stretch>
        </p:blipFill>
        <p:spPr>
          <a:xfrm>
            <a:off x="3974306" y="320376"/>
            <a:ext cx="7240228" cy="6217248"/>
          </a:xfrm>
          <a:prstGeom prst="rect">
            <a:avLst/>
          </a:prstGeom>
        </p:spPr>
      </p:pic>
      <p:sp>
        <p:nvSpPr>
          <p:cNvPr id="3" name="Title 2"/>
          <p:cNvSpPr>
            <a:spLocks noGrp="1"/>
          </p:cNvSpPr>
          <p:nvPr>
            <p:ph type="title"/>
          </p:nvPr>
        </p:nvSpPr>
        <p:spPr>
          <a:xfrm>
            <a:off x="499874" y="285503"/>
            <a:ext cx="3393375" cy="4304251"/>
          </a:xfrm>
        </p:spPr>
        <p:txBody>
          <a:bodyPr>
            <a:normAutofit fontScale="90000"/>
          </a:bodyPr>
          <a:lstStyle/>
          <a:p>
            <a:r>
              <a:rPr lang="en-US" sz="2800" dirty="0"/>
              <a:t>Let’s review a simple estimate.</a:t>
            </a:r>
            <a:br>
              <a:rPr lang="en-US" sz="2800" dirty="0"/>
            </a:br>
            <a:br>
              <a:rPr lang="en-US" sz="2800" dirty="0"/>
            </a:br>
            <a:r>
              <a:rPr lang="en-US" sz="2800" dirty="0"/>
              <a:t>Actual takeoff</a:t>
            </a:r>
            <a:br>
              <a:rPr lang="en-US" sz="2800" dirty="0"/>
            </a:br>
            <a:br>
              <a:rPr lang="en-US" sz="2800" dirty="0"/>
            </a:br>
            <a:r>
              <a:rPr lang="en-US" sz="2800" dirty="0"/>
              <a:t>Industry Standard Labor Data for MegaPress CuNi</a:t>
            </a:r>
            <a:br>
              <a:rPr lang="en-US" sz="2800" dirty="0"/>
            </a:br>
            <a:br>
              <a:rPr lang="en-US" sz="2800" dirty="0"/>
            </a:br>
            <a:r>
              <a:rPr lang="en-US" sz="2800" dirty="0"/>
              <a:t>NAVSEA Labor data for Socket Weld</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4"/>
          <a:stretch>
            <a:fillRect/>
          </a:stretch>
        </p:blipFill>
        <p:spPr>
          <a:xfrm>
            <a:off x="11214534" y="157443"/>
            <a:ext cx="749873" cy="640135"/>
          </a:xfrm>
          <a:prstGeom prst="rect">
            <a:avLst/>
          </a:prstGeom>
        </p:spPr>
      </p:pic>
      <p:sp>
        <p:nvSpPr>
          <p:cNvPr id="7" name="Title 2">
            <a:extLst>
              <a:ext uri="{FF2B5EF4-FFF2-40B4-BE49-F238E27FC236}">
                <a16:creationId xmlns:a16="http://schemas.microsoft.com/office/drawing/2014/main" id="{9F4F4DE1-C177-DD28-55F5-3614841FF407}"/>
              </a:ext>
            </a:extLst>
          </p:cNvPr>
          <p:cNvSpPr txBox="1">
            <a:spLocks/>
          </p:cNvSpPr>
          <p:nvPr/>
        </p:nvSpPr>
        <p:spPr>
          <a:xfrm>
            <a:off x="587604" y="6539556"/>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SDMT 2023 – ASTM F1387 – Mechanically Attached Fittings (MAFs) – 2023 Update                                                                                        July 13, 2023</a:t>
            </a:r>
            <a:endParaRPr lang="en-US" sz="1400" dirty="0">
              <a:solidFill>
                <a:schemeClr val="bg1">
                  <a:lumMod val="85000"/>
                </a:schemeClr>
              </a:solidFill>
            </a:endParaRPr>
          </a:p>
        </p:txBody>
      </p:sp>
      <p:sp>
        <p:nvSpPr>
          <p:cNvPr id="12" name="TextBox 11">
            <a:extLst>
              <a:ext uri="{FF2B5EF4-FFF2-40B4-BE49-F238E27FC236}">
                <a16:creationId xmlns:a16="http://schemas.microsoft.com/office/drawing/2014/main" id="{200B2639-AAEC-5B02-CFB3-47BB0E75BE01}"/>
              </a:ext>
            </a:extLst>
          </p:cNvPr>
          <p:cNvSpPr txBox="1"/>
          <p:nvPr/>
        </p:nvSpPr>
        <p:spPr>
          <a:xfrm>
            <a:off x="742615" y="5060272"/>
            <a:ext cx="2340394" cy="707886"/>
          </a:xfrm>
          <a:prstGeom prst="rect">
            <a:avLst/>
          </a:prstGeom>
          <a:noFill/>
        </p:spPr>
        <p:txBody>
          <a:bodyPr wrap="square" rtlCol="0">
            <a:spAutoFit/>
          </a:bodyPr>
          <a:lstStyle/>
          <a:p>
            <a:r>
              <a:rPr lang="en-US" sz="4000" dirty="0"/>
              <a:t>6X Faster</a:t>
            </a:r>
          </a:p>
        </p:txBody>
      </p:sp>
    </p:spTree>
    <p:extLst>
      <p:ext uri="{BB962C8B-B14F-4D97-AF65-F5344CB8AC3E}">
        <p14:creationId xmlns:p14="http://schemas.microsoft.com/office/powerpoint/2010/main" val="4882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normAutofit/>
          </a:bodyPr>
          <a:lstStyle/>
          <a:p>
            <a:r>
              <a:rPr lang="en-US" sz="2800" dirty="0"/>
              <a:t>Workforce Panel – How does it affect the workforce?</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11</a:t>
            </a:fld>
            <a:endParaRPr lang="en-US"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sp>
        <p:nvSpPr>
          <p:cNvPr id="5" name="Title 2">
            <a:extLst>
              <a:ext uri="{FF2B5EF4-FFF2-40B4-BE49-F238E27FC236}">
                <a16:creationId xmlns:a16="http://schemas.microsoft.com/office/drawing/2014/main" id="{18C9015D-FDBA-6C55-A77A-CB36EDD1DB49}"/>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
        <p:nvSpPr>
          <p:cNvPr id="6" name="Content Placeholder 1">
            <a:extLst>
              <a:ext uri="{FF2B5EF4-FFF2-40B4-BE49-F238E27FC236}">
                <a16:creationId xmlns:a16="http://schemas.microsoft.com/office/drawing/2014/main" id="{76B9F5C5-ECC8-3FB0-C614-4AA94E2B90AC}"/>
              </a:ext>
            </a:extLst>
          </p:cNvPr>
          <p:cNvSpPr txBox="1">
            <a:spLocks/>
          </p:cNvSpPr>
          <p:nvPr/>
        </p:nvSpPr>
        <p:spPr>
          <a:xfrm>
            <a:off x="300760" y="1213305"/>
            <a:ext cx="11400039" cy="48169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solidFill>
                  <a:prstClr val="black"/>
                </a:solidFill>
                <a:latin typeface="Calibri" panose="020F0502020204030204"/>
              </a:rPr>
              <a:t>NAVSEA Cost Study indicates 56% Cost Savings (First Installed Cost)</a:t>
            </a:r>
          </a:p>
          <a:p>
            <a:pPr lvl="1">
              <a:defRPr/>
            </a:pPr>
            <a:r>
              <a:rPr lang="en-US" sz="2400" dirty="0">
                <a:solidFill>
                  <a:prstClr val="black"/>
                </a:solidFill>
                <a:latin typeface="Calibri" panose="020F0502020204030204"/>
              </a:rPr>
              <a:t>Labor reduction due to speed of install - Less Man-Hours/No Rework</a:t>
            </a:r>
          </a:p>
          <a:p>
            <a:pPr>
              <a:defRPr/>
            </a:pPr>
            <a:r>
              <a:rPr lang="en-US" sz="2800" dirty="0">
                <a:solidFill>
                  <a:prstClr val="black"/>
                </a:solidFill>
                <a:latin typeface="Calibri" panose="020F0502020204030204"/>
              </a:rPr>
              <a:t>Reduce RISK</a:t>
            </a:r>
          </a:p>
          <a:p>
            <a:pPr lvl="1">
              <a:defRPr/>
            </a:pPr>
            <a:r>
              <a:rPr lang="en-US" sz="2400" dirty="0">
                <a:solidFill>
                  <a:prstClr val="black"/>
                </a:solidFill>
                <a:latin typeface="Calibri" panose="020F0502020204030204"/>
              </a:rPr>
              <a:t>No Hot Work</a:t>
            </a:r>
          </a:p>
          <a:p>
            <a:pPr lvl="1">
              <a:defRPr/>
            </a:pPr>
            <a:r>
              <a:rPr lang="en-US" sz="2400" dirty="0">
                <a:solidFill>
                  <a:prstClr val="black"/>
                </a:solidFill>
                <a:latin typeface="Calibri" panose="020F0502020204030204"/>
              </a:rPr>
              <a:t>No Inert Gas</a:t>
            </a:r>
          </a:p>
          <a:p>
            <a:pPr lvl="1">
              <a:defRPr/>
            </a:pPr>
            <a:r>
              <a:rPr lang="en-US" sz="2400" dirty="0">
                <a:solidFill>
                  <a:prstClr val="black"/>
                </a:solidFill>
                <a:latin typeface="Calibri" panose="020F0502020204030204"/>
              </a:rPr>
              <a:t>No Toxic Fumes and UV Rays</a:t>
            </a:r>
          </a:p>
          <a:p>
            <a:pPr lvl="1">
              <a:defRPr/>
            </a:pPr>
            <a:r>
              <a:rPr lang="en-US" sz="2400" dirty="0">
                <a:solidFill>
                  <a:prstClr val="black"/>
                </a:solidFill>
                <a:latin typeface="Calibri" panose="020F0502020204030204"/>
              </a:rPr>
              <a:t>No wires or gas lines on the floor (battery operated tool)</a:t>
            </a:r>
          </a:p>
          <a:p>
            <a:pPr lvl="1">
              <a:defRPr/>
            </a:pPr>
            <a:r>
              <a:rPr lang="en-US" sz="2400" dirty="0">
                <a:solidFill>
                  <a:prstClr val="black"/>
                </a:solidFill>
                <a:latin typeface="Calibri" panose="020F0502020204030204"/>
              </a:rPr>
              <a:t>Clean installation</a:t>
            </a:r>
          </a:p>
          <a:p>
            <a:pPr>
              <a:defRPr/>
            </a:pPr>
            <a:r>
              <a:rPr lang="en-US" sz="2800" dirty="0">
                <a:solidFill>
                  <a:prstClr val="black"/>
                </a:solidFill>
                <a:latin typeface="Calibri" panose="020F0502020204030204"/>
              </a:rPr>
              <a:t>Near Zero Failures allow for Commissioning on the 1</a:t>
            </a:r>
            <a:r>
              <a:rPr lang="en-US" sz="2800" baseline="30000" dirty="0">
                <a:solidFill>
                  <a:prstClr val="black"/>
                </a:solidFill>
                <a:latin typeface="Calibri" panose="020F0502020204030204"/>
              </a:rPr>
              <a:t>st</a:t>
            </a:r>
            <a:r>
              <a:rPr lang="en-US" sz="2800" dirty="0">
                <a:solidFill>
                  <a:prstClr val="black"/>
                </a:solidFill>
                <a:latin typeface="Calibri" panose="020F0502020204030204"/>
              </a:rPr>
              <a:t> Round</a:t>
            </a:r>
          </a:p>
          <a:p>
            <a:pPr lvl="1">
              <a:defRPr/>
            </a:pPr>
            <a:r>
              <a:rPr lang="en-US" sz="2400" dirty="0">
                <a:solidFill>
                  <a:prstClr val="black"/>
                </a:solidFill>
                <a:latin typeface="Calibri" panose="020F0502020204030204"/>
              </a:rPr>
              <a:t>No flushing required (MAFs)/No disposal of waste </a:t>
            </a:r>
            <a:r>
              <a:rPr lang="en-US" sz="2400">
                <a:solidFill>
                  <a:prstClr val="black"/>
                </a:solidFill>
                <a:latin typeface="Calibri" panose="020F0502020204030204"/>
              </a:rPr>
              <a:t>flushing solution</a:t>
            </a:r>
            <a:endParaRPr lang="en-US" sz="2400" dirty="0">
              <a:solidFill>
                <a:prstClr val="black"/>
              </a:solidFill>
              <a:latin typeface="Calibri" panose="020F0502020204030204"/>
            </a:endParaRPr>
          </a:p>
          <a:p>
            <a:pPr lvl="1">
              <a:defRPr/>
            </a:pPr>
            <a:r>
              <a:rPr lang="en-US" sz="2400" dirty="0">
                <a:solidFill>
                  <a:prstClr val="black"/>
                </a:solidFill>
                <a:latin typeface="Calibri" panose="020F0502020204030204"/>
              </a:rPr>
              <a:t>Reduce or eliminate rework</a:t>
            </a:r>
          </a:p>
          <a:p>
            <a:pPr lvl="1">
              <a:defRPr/>
            </a:pPr>
            <a:r>
              <a:rPr lang="en-US" sz="2400" dirty="0">
                <a:solidFill>
                  <a:prstClr val="black"/>
                </a:solidFill>
                <a:latin typeface="Calibri" panose="020F0502020204030204"/>
              </a:rPr>
              <a:t>Reduce Test Crew Time and Strain</a:t>
            </a:r>
          </a:p>
        </p:txBody>
      </p:sp>
    </p:spTree>
    <p:extLst>
      <p:ext uri="{BB962C8B-B14F-4D97-AF65-F5344CB8AC3E}">
        <p14:creationId xmlns:p14="http://schemas.microsoft.com/office/powerpoint/2010/main" val="16839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normAutofit/>
          </a:bodyPr>
          <a:lstStyle/>
          <a:p>
            <a:r>
              <a:rPr lang="en-US" sz="2800" dirty="0"/>
              <a:t>Let’s watch a Side-by-Side of MegaPress CuNi vs Silver Braze</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12</a:t>
            </a:fld>
            <a:endParaRPr lang="en-US" dirty="0"/>
          </a:p>
        </p:txBody>
      </p:sp>
      <p:sp>
        <p:nvSpPr>
          <p:cNvPr id="18" name="Content Placeholder 1"/>
          <p:cNvSpPr>
            <a:spLocks noGrp="1"/>
          </p:cNvSpPr>
          <p:nvPr>
            <p:ph idx="1"/>
          </p:nvPr>
        </p:nvSpPr>
        <p:spPr>
          <a:xfrm>
            <a:off x="300760" y="1213305"/>
            <a:ext cx="9588963" cy="5160861"/>
          </a:xfrm>
        </p:spPr>
        <p:txBody>
          <a:bodyPr>
            <a:normAutofit/>
          </a:bodyPr>
          <a:lstStyle/>
          <a:p>
            <a:pPr marL="0" lvl="0" indent="0">
              <a:buNone/>
            </a:pPr>
            <a:r>
              <a:rPr lang="en-US" sz="2800" dirty="0">
                <a:hlinkClick r:id="rId3"/>
              </a:rPr>
              <a:t>https://www.youtube.com/watch?v=XhqhzL6RxuY&amp;list=PPSV</a:t>
            </a:r>
            <a:endParaRPr lang="en-US" sz="2800" dirty="0"/>
          </a:p>
          <a:p>
            <a:pPr marL="0" lvl="0" indent="0">
              <a:buNone/>
            </a:pPr>
            <a:endParaRPr lang="en-US" sz="2800" dirty="0"/>
          </a:p>
          <a:p>
            <a:pPr marL="0" lvl="0" indent="0">
              <a:buNone/>
            </a:pPr>
            <a:endParaRPr lang="en-US" sz="2800" dirty="0"/>
          </a:p>
          <a:p>
            <a:pPr lvl="0"/>
            <a:endParaRPr lang="en-US" sz="2800"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4"/>
          <a:stretch>
            <a:fillRect/>
          </a:stretch>
        </p:blipFill>
        <p:spPr>
          <a:xfrm>
            <a:off x="11214534" y="157443"/>
            <a:ext cx="749873" cy="640135"/>
          </a:xfrm>
          <a:prstGeom prst="rect">
            <a:avLst/>
          </a:prstGeom>
        </p:spPr>
      </p:pic>
      <p:sp>
        <p:nvSpPr>
          <p:cNvPr id="7" name="Title 2">
            <a:extLst>
              <a:ext uri="{FF2B5EF4-FFF2-40B4-BE49-F238E27FC236}">
                <a16:creationId xmlns:a16="http://schemas.microsoft.com/office/drawing/2014/main" id="{9F4F4DE1-C177-DD28-55F5-3614841FF407}"/>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SDMT 2023 – ASTM F1387 – Mechanically Attached Fittings (MAFs) – 2023 Update                                                                                        July 13, 2023</a:t>
            </a:r>
            <a:endParaRPr lang="en-US" sz="1400" dirty="0">
              <a:solidFill>
                <a:schemeClr val="bg1">
                  <a:lumMod val="85000"/>
                </a:schemeClr>
              </a:solidFill>
            </a:endParaRPr>
          </a:p>
        </p:txBody>
      </p:sp>
    </p:spTree>
    <p:extLst>
      <p:ext uri="{BB962C8B-B14F-4D97-AF65-F5344CB8AC3E}">
        <p14:creationId xmlns:p14="http://schemas.microsoft.com/office/powerpoint/2010/main" val="284306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normAutofit fontScale="90000"/>
          </a:bodyPr>
          <a:lstStyle/>
          <a:p>
            <a:r>
              <a:rPr lang="en-US" sz="2800" dirty="0">
                <a:solidFill>
                  <a:schemeClr val="tx1"/>
                </a:solidFill>
              </a:rPr>
              <a:t>MegaPress Systems deliver Streamlined Construction/Higher Quality </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13</a:t>
            </a:fld>
            <a:endParaRPr lang="en-US" dirty="0"/>
          </a:p>
        </p:txBody>
      </p:sp>
      <p:sp>
        <p:nvSpPr>
          <p:cNvPr id="18" name="Content Placeholder 1"/>
          <p:cNvSpPr>
            <a:spLocks noGrp="1"/>
          </p:cNvSpPr>
          <p:nvPr>
            <p:ph idx="1"/>
          </p:nvPr>
        </p:nvSpPr>
        <p:spPr>
          <a:xfrm>
            <a:off x="300761" y="1213306"/>
            <a:ext cx="4892676" cy="3829212"/>
          </a:xfrm>
        </p:spPr>
        <p:txBody>
          <a:bodyPr>
            <a:normAutofit fontScale="92500" lnSpcReduction="10000"/>
          </a:bodyPr>
          <a:lstStyle/>
          <a:p>
            <a:pPr marL="0" lvl="0" indent="0">
              <a:buNone/>
            </a:pPr>
            <a:r>
              <a:rPr lang="en-US" sz="2800" b="1" dirty="0"/>
              <a:t>MegaPress CuNi</a:t>
            </a:r>
          </a:p>
          <a:p>
            <a:r>
              <a:rPr lang="en-US" sz="2800" dirty="0"/>
              <a:t>No Hot Work, No Chemist</a:t>
            </a:r>
          </a:p>
          <a:p>
            <a:r>
              <a:rPr lang="en-US" sz="2800" dirty="0"/>
              <a:t>Fast (15:26/125:17 Greater than </a:t>
            </a:r>
            <a:r>
              <a:rPr lang="en-US" sz="2800" b="1" dirty="0"/>
              <a:t>8X</a:t>
            </a:r>
            <a:r>
              <a:rPr lang="en-US" sz="2800" dirty="0"/>
              <a:t> efficiency)</a:t>
            </a:r>
          </a:p>
          <a:p>
            <a:r>
              <a:rPr lang="en-US" sz="2800" dirty="0"/>
              <a:t>Commission on 1st Round (Near zero failures)</a:t>
            </a:r>
          </a:p>
          <a:p>
            <a:r>
              <a:rPr lang="en-US" sz="2800" dirty="0"/>
              <a:t>Clean, no flushing required</a:t>
            </a:r>
          </a:p>
          <a:p>
            <a:r>
              <a:rPr lang="en-US" sz="2800" dirty="0"/>
              <a:t>Lead free</a:t>
            </a:r>
          </a:p>
          <a:p>
            <a:r>
              <a:rPr lang="en-US" sz="2800" dirty="0"/>
              <a:t>Improve delivery schedule</a:t>
            </a:r>
          </a:p>
          <a:p>
            <a:pPr marL="0" indent="0">
              <a:buNone/>
            </a:pPr>
            <a:endParaRPr lang="en-US" sz="2800" dirty="0"/>
          </a:p>
          <a:p>
            <a:pPr marL="0" indent="0">
              <a:buNone/>
            </a:pPr>
            <a:endParaRPr lang="en-US" sz="2800" dirty="0">
              <a:solidFill>
                <a:schemeClr val="bg1">
                  <a:lumMod val="65000"/>
                </a:schemeClr>
              </a:solidFill>
            </a:endParaRPr>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sp>
        <p:nvSpPr>
          <p:cNvPr id="5" name="Content Placeholder 1">
            <a:extLst>
              <a:ext uri="{FF2B5EF4-FFF2-40B4-BE49-F238E27FC236}">
                <a16:creationId xmlns:a16="http://schemas.microsoft.com/office/drawing/2014/main" id="{7EACF24F-478D-5849-EEF9-029FD0EE23BF}"/>
              </a:ext>
            </a:extLst>
          </p:cNvPr>
          <p:cNvSpPr txBox="1">
            <a:spLocks/>
          </p:cNvSpPr>
          <p:nvPr/>
        </p:nvSpPr>
        <p:spPr>
          <a:xfrm>
            <a:off x="5841555" y="1213305"/>
            <a:ext cx="4892676" cy="516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Bronze Silver Brazed</a:t>
            </a:r>
          </a:p>
          <a:p>
            <a:r>
              <a:rPr lang="en-US" sz="2800" dirty="0"/>
              <a:t>Firewatch (RISK &amp; Labor)</a:t>
            </a:r>
          </a:p>
          <a:p>
            <a:r>
              <a:rPr lang="en-US" sz="2800" dirty="0"/>
              <a:t>Inert Gas (RISK &amp; Labor) – chemist &amp; ventilation to prevent suffocation at the bottom of the ship</a:t>
            </a:r>
          </a:p>
          <a:p>
            <a:r>
              <a:rPr lang="en-US" sz="2800" dirty="0"/>
              <a:t>Typical 5%-30% Failures</a:t>
            </a:r>
          </a:p>
          <a:p>
            <a:r>
              <a:rPr lang="en-US" sz="2800" dirty="0"/>
              <a:t>Tarnish and Flux - Cleaning and Flushing required</a:t>
            </a:r>
          </a:p>
          <a:p>
            <a:r>
              <a:rPr lang="en-US" sz="2800" dirty="0"/>
              <a:t>Multiple round commissioning</a:t>
            </a:r>
          </a:p>
          <a:p>
            <a:r>
              <a:rPr lang="en-US" sz="2800" dirty="0"/>
              <a:t>Delays</a:t>
            </a:r>
          </a:p>
          <a:p>
            <a:pPr marL="0" indent="0">
              <a:buFont typeface="Arial" panose="020B0604020202020204" pitchFamily="34" charset="0"/>
              <a:buNone/>
            </a:pPr>
            <a:endParaRPr lang="en-US" sz="2800" dirty="0">
              <a:solidFill>
                <a:schemeClr val="bg1">
                  <a:lumMod val="65000"/>
                </a:schemeClr>
              </a:solidFill>
            </a:endParaRPr>
          </a:p>
        </p:txBody>
      </p:sp>
      <p:sp>
        <p:nvSpPr>
          <p:cNvPr id="7" name="Content Placeholder 1">
            <a:extLst>
              <a:ext uri="{FF2B5EF4-FFF2-40B4-BE49-F238E27FC236}">
                <a16:creationId xmlns:a16="http://schemas.microsoft.com/office/drawing/2014/main" id="{B72329AB-72B3-38DD-5300-5CA0F5CADBEC}"/>
              </a:ext>
            </a:extLst>
          </p:cNvPr>
          <p:cNvSpPr txBox="1">
            <a:spLocks/>
          </p:cNvSpPr>
          <p:nvPr/>
        </p:nvSpPr>
        <p:spPr>
          <a:xfrm>
            <a:off x="300761" y="5122416"/>
            <a:ext cx="4892676" cy="613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Improve your bottom line</a:t>
            </a:r>
          </a:p>
          <a:p>
            <a:pPr marL="0" indent="0">
              <a:buFont typeface="Arial" panose="020B0604020202020204" pitchFamily="34" charset="0"/>
              <a:buNone/>
            </a:pPr>
            <a:endParaRPr lang="en-US" sz="2800" dirty="0"/>
          </a:p>
          <a:p>
            <a:pPr marL="0" indent="0">
              <a:buFont typeface="Arial" panose="020B0604020202020204" pitchFamily="34" charset="0"/>
              <a:buNone/>
            </a:pPr>
            <a:endParaRPr lang="en-US" sz="2800" dirty="0">
              <a:solidFill>
                <a:schemeClr val="bg1">
                  <a:lumMod val="65000"/>
                </a:schemeClr>
              </a:solidFill>
            </a:endParaRPr>
          </a:p>
        </p:txBody>
      </p:sp>
      <p:sp>
        <p:nvSpPr>
          <p:cNvPr id="8" name="Title 2">
            <a:extLst>
              <a:ext uri="{FF2B5EF4-FFF2-40B4-BE49-F238E27FC236}">
                <a16:creationId xmlns:a16="http://schemas.microsoft.com/office/drawing/2014/main" id="{0AD1B38A-0EF0-0355-EDE3-9BFD7DEFFFA3}"/>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360363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barn(inVertical)">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barn(inVertical)">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lstStyle/>
          <a:p>
            <a:r>
              <a:rPr lang="en-US" sz="2800" dirty="0"/>
              <a:t>Questions?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14</a:t>
            </a:fld>
            <a:endParaRPr lang="en-US"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pic>
        <p:nvPicPr>
          <p:cNvPr id="9" name="Picture 8">
            <a:extLst>
              <a:ext uri="{FF2B5EF4-FFF2-40B4-BE49-F238E27FC236}">
                <a16:creationId xmlns:a16="http://schemas.microsoft.com/office/drawing/2014/main" id="{94845DCE-4A22-4D3D-B35D-43D03C5E9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1" y="1092176"/>
            <a:ext cx="5604800" cy="4926668"/>
          </a:xfrm>
          <a:prstGeom prst="rect">
            <a:avLst/>
          </a:prstGeom>
        </p:spPr>
      </p:pic>
      <p:pic>
        <p:nvPicPr>
          <p:cNvPr id="11" name="Picture 10" descr="A person standing next to a pipe&#10;&#10;Description automatically generated">
            <a:extLst>
              <a:ext uri="{FF2B5EF4-FFF2-40B4-BE49-F238E27FC236}">
                <a16:creationId xmlns:a16="http://schemas.microsoft.com/office/drawing/2014/main" id="{500C7849-B591-2631-545C-50BE300D5D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080807"/>
            <a:ext cx="5848831" cy="4938037"/>
          </a:xfrm>
          <a:prstGeom prst="rect">
            <a:avLst/>
          </a:prstGeom>
        </p:spPr>
      </p:pic>
      <p:sp>
        <p:nvSpPr>
          <p:cNvPr id="5" name="Title 2">
            <a:extLst>
              <a:ext uri="{FF2B5EF4-FFF2-40B4-BE49-F238E27FC236}">
                <a16:creationId xmlns:a16="http://schemas.microsoft.com/office/drawing/2014/main" id="{FE04A61C-3D6F-F8AE-7893-FD059C0AFE07}"/>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28603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lstStyle/>
          <a:p>
            <a:r>
              <a:rPr lang="en-US" sz="2800" dirty="0">
                <a:solidFill>
                  <a:schemeClr val="tx1"/>
                </a:solidFill>
              </a:rPr>
              <a:t>Current Standing</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15</a:t>
            </a:fld>
            <a:endParaRPr lang="en-US" dirty="0"/>
          </a:p>
        </p:txBody>
      </p:sp>
      <p:sp>
        <p:nvSpPr>
          <p:cNvPr id="18" name="Content Placeholder 1"/>
          <p:cNvSpPr>
            <a:spLocks noGrp="1"/>
          </p:cNvSpPr>
          <p:nvPr>
            <p:ph idx="1"/>
          </p:nvPr>
        </p:nvSpPr>
        <p:spPr>
          <a:xfrm>
            <a:off x="300761" y="1213305"/>
            <a:ext cx="10515600" cy="5107595"/>
          </a:xfrm>
        </p:spPr>
        <p:txBody>
          <a:bodyPr>
            <a:normAutofit lnSpcReduction="10000"/>
          </a:bodyPr>
          <a:lstStyle/>
          <a:p>
            <a:pPr lvl="0"/>
            <a:r>
              <a:rPr lang="en-US" sz="2800" dirty="0"/>
              <a:t>We have made great progress since April of 2022 (NAVSEA letter):</a:t>
            </a:r>
          </a:p>
          <a:p>
            <a:pPr lvl="1"/>
            <a:r>
              <a:rPr lang="en-US" sz="2400" dirty="0"/>
              <a:t>Currently specified on several systems </a:t>
            </a:r>
            <a:r>
              <a:rPr lang="en-US" sz="2400"/>
              <a:t>on FFG 62 </a:t>
            </a:r>
            <a:r>
              <a:rPr lang="en-US" sz="2400" dirty="0"/>
              <a:t>program</a:t>
            </a:r>
          </a:p>
          <a:p>
            <a:pPr lvl="1"/>
            <a:r>
              <a:rPr lang="en-US" sz="2400" dirty="0"/>
              <a:t>Approved on DDG 51 Class – already on DDG(122)</a:t>
            </a:r>
          </a:p>
          <a:p>
            <a:pPr marL="914400" lvl="2" indent="0">
              <a:buNone/>
            </a:pPr>
            <a:r>
              <a:rPr lang="en-US" sz="2000" dirty="0"/>
              <a:t>The BIW pipe fitters implemented the training from the class on DDG 122. They were extremely happy with the results. They needed to do a pipe repair in a space that had already had its Government Inspection (GI) completed. At BIW, spaces are locked after GI. It was found that it took longer to get in the GI completed space, than it did to do the repair using the MegaPress CuNi fittings. </a:t>
            </a:r>
          </a:p>
          <a:p>
            <a:pPr lvl="1"/>
            <a:r>
              <a:rPr lang="en-US" sz="2400" dirty="0"/>
              <a:t>Scheduled for a Barge Shock Test in Q4 for XL Sizes and MegaPress 316</a:t>
            </a:r>
            <a:endParaRPr lang="en-US" sz="2000" dirty="0"/>
          </a:p>
          <a:p>
            <a:pPr lvl="1"/>
            <a:r>
              <a:rPr lang="en-US" sz="2400" dirty="0"/>
              <a:t>We have already trained the 1</a:t>
            </a:r>
            <a:r>
              <a:rPr lang="en-US" sz="2400" baseline="30000" dirty="0"/>
              <a:t>st</a:t>
            </a:r>
            <a:r>
              <a:rPr lang="en-US" sz="2400" dirty="0"/>
              <a:t> group of Trainers along with SUPSHIP</a:t>
            </a:r>
          </a:p>
          <a:p>
            <a:pPr marL="914400" lvl="2" indent="0">
              <a:buNone/>
            </a:pPr>
            <a:r>
              <a:rPr lang="en-US" sz="2000" dirty="0"/>
              <a:t>Six spools were pressed, by the class participants, while experienced braizers built a single brazed assembly. The time trial was recorded on video.</a:t>
            </a:r>
          </a:p>
          <a:p>
            <a:pPr marL="914400" lvl="2" indent="0">
              <a:buNone/>
            </a:pPr>
            <a:r>
              <a:rPr lang="en-US" sz="2000" dirty="0"/>
              <a:t>... A seventh pipe spool was built during the class. This spool was pressurized to the maximum test pressure of the MegaPress CuNi fittings (600 psig) and then was distorted to show that even with unacceptable care of the fittings and spool the joints held, and the fitting was not distorted. </a:t>
            </a:r>
            <a:endParaRPr lang="en-US" sz="2800" dirty="0">
              <a:solidFill>
                <a:schemeClr val="bg1">
                  <a:lumMod val="65000"/>
                </a:schemeClr>
              </a:solidFill>
            </a:endParaRPr>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sp>
        <p:nvSpPr>
          <p:cNvPr id="6" name="Title 2">
            <a:extLst>
              <a:ext uri="{FF2B5EF4-FFF2-40B4-BE49-F238E27FC236}">
                <a16:creationId xmlns:a16="http://schemas.microsoft.com/office/drawing/2014/main" id="{DFDE6788-F5F3-67EF-08B2-D7F0C8551A08}"/>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327548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6112078" y="3698660"/>
            <a:ext cx="2621219" cy="1590955"/>
          </a:xfrm>
          <a:prstGeom prst="rect">
            <a:avLst/>
          </a:prstGeom>
        </p:spPr>
      </p:pic>
      <p:pic>
        <p:nvPicPr>
          <p:cNvPr id="10" name="Picture 9"/>
          <p:cNvPicPr>
            <a:picLocks noChangeAspect="1"/>
          </p:cNvPicPr>
          <p:nvPr/>
        </p:nvPicPr>
        <p:blipFill>
          <a:blip r:embed="rId4"/>
          <a:stretch>
            <a:fillRect/>
          </a:stretch>
        </p:blipFill>
        <p:spPr>
          <a:xfrm>
            <a:off x="6318575" y="932647"/>
            <a:ext cx="2326721" cy="1875755"/>
          </a:xfrm>
          <a:prstGeom prst="rect">
            <a:avLst/>
          </a:prstGeom>
        </p:spPr>
      </p:pic>
      <p:pic>
        <p:nvPicPr>
          <p:cNvPr id="14" name="Picture 13"/>
          <p:cNvPicPr>
            <a:picLocks noChangeAspect="1"/>
          </p:cNvPicPr>
          <p:nvPr/>
        </p:nvPicPr>
        <p:blipFill>
          <a:blip r:embed="rId5"/>
          <a:stretch>
            <a:fillRect/>
          </a:stretch>
        </p:blipFill>
        <p:spPr>
          <a:xfrm>
            <a:off x="8645296" y="3505439"/>
            <a:ext cx="3024251" cy="1977395"/>
          </a:xfrm>
          <a:prstGeom prst="rect">
            <a:avLst/>
          </a:prstGeom>
        </p:spPr>
      </p:pic>
      <p:sp>
        <p:nvSpPr>
          <p:cNvPr id="3" name="Title 2"/>
          <p:cNvSpPr>
            <a:spLocks noGrp="1"/>
          </p:cNvSpPr>
          <p:nvPr>
            <p:ph type="title"/>
          </p:nvPr>
        </p:nvSpPr>
        <p:spPr>
          <a:xfrm>
            <a:off x="499874" y="285504"/>
            <a:ext cx="10515600" cy="623492"/>
          </a:xfrm>
        </p:spPr>
        <p:txBody>
          <a:bodyPr/>
          <a:lstStyle/>
          <a:p>
            <a:r>
              <a:rPr lang="en-US" sz="2800" dirty="0"/>
              <a:t>Approved Configurations</a:t>
            </a:r>
            <a:endParaRPr lang="en-US" sz="2800" dirty="0">
              <a:solidFill>
                <a:schemeClr val="bg1">
                  <a:lumMod val="85000"/>
                </a:schemeClr>
              </a:solidFill>
            </a:endParaRPr>
          </a:p>
        </p:txBody>
      </p:sp>
      <p:sp>
        <p:nvSpPr>
          <p:cNvPr id="4" name="Slide Number Placeholder 3"/>
          <p:cNvSpPr>
            <a:spLocks noGrp="1"/>
          </p:cNvSpPr>
          <p:nvPr>
            <p:ph type="sldNum" sz="quarter" idx="11"/>
          </p:nvPr>
        </p:nvSpPr>
        <p:spPr/>
        <p:txBody>
          <a:bodyPr/>
          <a:lstStyle/>
          <a:p>
            <a:fld id="{A916C171-007E-46CF-80D5-F89E015BD616}" type="slidenum">
              <a:rPr lang="en-US" smtClean="0"/>
              <a:pPr/>
              <a:t>16</a:t>
            </a:fld>
            <a:endParaRPr lang="en-US" dirty="0"/>
          </a:p>
        </p:txBody>
      </p:sp>
      <p:pic>
        <p:nvPicPr>
          <p:cNvPr id="8" name="Picture 7"/>
          <p:cNvPicPr>
            <a:picLocks noChangeAspect="1"/>
          </p:cNvPicPr>
          <p:nvPr/>
        </p:nvPicPr>
        <p:blipFill>
          <a:blip r:embed="rId6"/>
          <a:stretch>
            <a:fillRect/>
          </a:stretch>
        </p:blipFill>
        <p:spPr>
          <a:xfrm>
            <a:off x="3543209" y="1148550"/>
            <a:ext cx="2722591" cy="1825375"/>
          </a:xfrm>
          <a:prstGeom prst="rect">
            <a:avLst/>
          </a:prstGeom>
          <a:effectLst/>
        </p:spPr>
      </p:pic>
      <p:pic>
        <p:nvPicPr>
          <p:cNvPr id="9" name="Picture 8"/>
          <p:cNvPicPr>
            <a:picLocks noChangeAspect="1"/>
          </p:cNvPicPr>
          <p:nvPr/>
        </p:nvPicPr>
        <p:blipFill>
          <a:blip r:embed="rId7"/>
          <a:stretch>
            <a:fillRect/>
          </a:stretch>
        </p:blipFill>
        <p:spPr>
          <a:xfrm>
            <a:off x="3246897" y="3215304"/>
            <a:ext cx="2706680" cy="1813827"/>
          </a:xfrm>
          <a:prstGeom prst="rect">
            <a:avLst/>
          </a:prstGeom>
        </p:spPr>
      </p:pic>
      <p:pic>
        <p:nvPicPr>
          <p:cNvPr id="17" name="Picture 16"/>
          <p:cNvPicPr>
            <a:picLocks noChangeAspect="1"/>
          </p:cNvPicPr>
          <p:nvPr/>
        </p:nvPicPr>
        <p:blipFill>
          <a:blip r:embed="rId8"/>
          <a:stretch>
            <a:fillRect/>
          </a:stretch>
        </p:blipFill>
        <p:spPr>
          <a:xfrm>
            <a:off x="8678504" y="1181365"/>
            <a:ext cx="3079044" cy="2033939"/>
          </a:xfrm>
          <a:prstGeom prst="rect">
            <a:avLst/>
          </a:prstGeom>
        </p:spPr>
      </p:pic>
      <p:sp>
        <p:nvSpPr>
          <p:cNvPr id="18" name="Content Placeholder 1"/>
          <p:cNvSpPr>
            <a:spLocks noGrp="1"/>
          </p:cNvSpPr>
          <p:nvPr>
            <p:ph idx="1"/>
          </p:nvPr>
        </p:nvSpPr>
        <p:spPr>
          <a:xfrm>
            <a:off x="300761" y="1213306"/>
            <a:ext cx="2784185" cy="3696980"/>
          </a:xfrm>
        </p:spPr>
        <p:txBody>
          <a:bodyPr>
            <a:normAutofit lnSpcReduction="10000"/>
          </a:bodyPr>
          <a:lstStyle/>
          <a:p>
            <a:pPr lvl="0"/>
            <a:r>
              <a:rPr lang="en-US" sz="2800" dirty="0"/>
              <a:t>Couplings ½” thru 2”</a:t>
            </a:r>
          </a:p>
          <a:p>
            <a:pPr lvl="0"/>
            <a:r>
              <a:rPr lang="en-US" sz="2800" dirty="0"/>
              <a:t>45 elbow</a:t>
            </a:r>
          </a:p>
          <a:p>
            <a:pPr lvl="0"/>
            <a:r>
              <a:rPr lang="en-US" sz="2800" dirty="0"/>
              <a:t>90 elbow</a:t>
            </a:r>
          </a:p>
          <a:p>
            <a:pPr lvl="0"/>
            <a:r>
              <a:rPr lang="en-US" sz="2800" dirty="0"/>
              <a:t>Reducer Couplings</a:t>
            </a:r>
          </a:p>
          <a:p>
            <a:pPr lvl="0"/>
            <a:r>
              <a:rPr lang="en-US" sz="2800" dirty="0"/>
              <a:t>TEEs</a:t>
            </a:r>
          </a:p>
          <a:p>
            <a:pPr lvl="0"/>
            <a:r>
              <a:rPr lang="en-US" sz="2800" dirty="0"/>
              <a:t>Reducing TEEs</a:t>
            </a:r>
          </a:p>
          <a:p>
            <a:pPr marL="0" indent="0">
              <a:buNone/>
            </a:pPr>
            <a:endParaRPr lang="en-US" sz="2800" dirty="0">
              <a:solidFill>
                <a:schemeClr val="bg1">
                  <a:lumMod val="65000"/>
                </a:schemeClr>
              </a:solidFill>
            </a:endParaRPr>
          </a:p>
        </p:txBody>
      </p:sp>
      <p:sp>
        <p:nvSpPr>
          <p:cNvPr id="5" name="Title 2">
            <a:extLst>
              <a:ext uri="{FF2B5EF4-FFF2-40B4-BE49-F238E27FC236}">
                <a16:creationId xmlns:a16="http://schemas.microsoft.com/office/drawing/2014/main" id="{1962C883-64FE-C0FA-B13C-56F443FE4D3C}"/>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39147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49" y="213647"/>
            <a:ext cx="10515600" cy="623492"/>
          </a:xfrm>
        </p:spPr>
        <p:txBody>
          <a:bodyPr/>
          <a:lstStyle/>
          <a:p>
            <a:r>
              <a:rPr lang="en-US" sz="2800" dirty="0"/>
              <a:t>Configurations </a:t>
            </a:r>
            <a:r>
              <a:rPr lang="en-US" sz="2800" dirty="0">
                <a:solidFill>
                  <a:schemeClr val="bg1">
                    <a:lumMod val="85000"/>
                  </a:schemeClr>
                </a:solidFill>
              </a:rPr>
              <a:t>(Pending Shock Extensions)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17</a:t>
            </a:fld>
            <a:endParaRPr lang="en-US" dirty="0"/>
          </a:p>
        </p:txBody>
      </p:sp>
      <p:pic>
        <p:nvPicPr>
          <p:cNvPr id="11" name="Picture 10"/>
          <p:cNvPicPr>
            <a:picLocks noChangeAspect="1"/>
          </p:cNvPicPr>
          <p:nvPr/>
        </p:nvPicPr>
        <p:blipFill>
          <a:blip r:embed="rId3"/>
          <a:stretch>
            <a:fillRect/>
          </a:stretch>
        </p:blipFill>
        <p:spPr>
          <a:xfrm>
            <a:off x="3351762" y="859925"/>
            <a:ext cx="2427881" cy="3453280"/>
          </a:xfrm>
          <a:prstGeom prst="rect">
            <a:avLst/>
          </a:prstGeom>
          <a:effectLst>
            <a:glow rad="63500">
              <a:schemeClr val="accent5">
                <a:satMod val="175000"/>
                <a:alpha val="40000"/>
              </a:schemeClr>
            </a:glow>
            <a:outerShdw blurRad="50800" dist="50800" dir="5400000" algn="ctr" rotWithShape="0">
              <a:schemeClr val="bg1"/>
            </a:outerShdw>
          </a:effectLst>
        </p:spPr>
      </p:pic>
      <p:pic>
        <p:nvPicPr>
          <p:cNvPr id="12" name="Picture 11"/>
          <p:cNvPicPr>
            <a:picLocks noChangeAspect="1"/>
          </p:cNvPicPr>
          <p:nvPr/>
        </p:nvPicPr>
        <p:blipFill>
          <a:blip r:embed="rId4"/>
          <a:stretch>
            <a:fillRect/>
          </a:stretch>
        </p:blipFill>
        <p:spPr>
          <a:xfrm>
            <a:off x="6273823" y="2834943"/>
            <a:ext cx="2653473" cy="1535476"/>
          </a:xfrm>
          <a:prstGeom prst="rect">
            <a:avLst/>
          </a:prstGeom>
          <a:effectLst>
            <a:glow rad="63500">
              <a:schemeClr val="accent5">
                <a:satMod val="175000"/>
                <a:alpha val="40000"/>
              </a:schemeClr>
            </a:glow>
            <a:outerShdw blurRad="50800" dist="50800" dir="5400000" algn="ctr" rotWithShape="0">
              <a:schemeClr val="bg1"/>
            </a:outerShdw>
          </a:effectLst>
        </p:spPr>
      </p:pic>
      <p:pic>
        <p:nvPicPr>
          <p:cNvPr id="13" name="Picture 12"/>
          <p:cNvPicPr>
            <a:picLocks noChangeAspect="1"/>
          </p:cNvPicPr>
          <p:nvPr/>
        </p:nvPicPr>
        <p:blipFill>
          <a:blip r:embed="rId5"/>
          <a:stretch>
            <a:fillRect/>
          </a:stretch>
        </p:blipFill>
        <p:spPr>
          <a:xfrm>
            <a:off x="6273823" y="859925"/>
            <a:ext cx="2653473" cy="1803002"/>
          </a:xfrm>
          <a:prstGeom prst="rect">
            <a:avLst/>
          </a:prstGeom>
          <a:effectLst>
            <a:glow rad="63500">
              <a:schemeClr val="accent5">
                <a:satMod val="175000"/>
                <a:alpha val="40000"/>
              </a:schemeClr>
            </a:glow>
            <a:outerShdw blurRad="50800" dist="50800" dir="5400000" algn="ctr" rotWithShape="0">
              <a:schemeClr val="bg1"/>
            </a:outerShdw>
          </a:effectLst>
        </p:spPr>
      </p:pic>
      <p:sp>
        <p:nvSpPr>
          <p:cNvPr id="18" name="Content Placeholder 1"/>
          <p:cNvSpPr>
            <a:spLocks noGrp="1"/>
          </p:cNvSpPr>
          <p:nvPr>
            <p:ph idx="1"/>
          </p:nvPr>
        </p:nvSpPr>
        <p:spPr>
          <a:xfrm>
            <a:off x="300761" y="1213306"/>
            <a:ext cx="2784185" cy="3696980"/>
          </a:xfrm>
        </p:spPr>
        <p:txBody>
          <a:bodyPr>
            <a:normAutofit fontScale="85000" lnSpcReduction="10000"/>
          </a:bodyPr>
          <a:lstStyle/>
          <a:p>
            <a:pPr lvl="0"/>
            <a:r>
              <a:rPr lang="en-US" sz="2800" dirty="0"/>
              <a:t>No stop Couplings </a:t>
            </a:r>
          </a:p>
          <a:p>
            <a:pPr lvl="0"/>
            <a:r>
              <a:rPr lang="en-US" sz="2800" dirty="0"/>
              <a:t>Flanges 1” up</a:t>
            </a:r>
          </a:p>
          <a:p>
            <a:pPr lvl="0"/>
            <a:r>
              <a:rPr lang="en-US" sz="2800" dirty="0"/>
              <a:t>Adapters ½” thru 2” (MPT/FPT)</a:t>
            </a:r>
          </a:p>
          <a:p>
            <a:pPr lvl="0"/>
            <a:r>
              <a:rPr lang="en-US" sz="2800" dirty="0"/>
              <a:t>Threaded reducing tees FPT</a:t>
            </a:r>
          </a:p>
          <a:p>
            <a:pPr lvl="0"/>
            <a:r>
              <a:rPr lang="en-US" sz="2800" dirty="0"/>
              <a:t>Street Fittings</a:t>
            </a:r>
          </a:p>
          <a:p>
            <a:pPr lvl="0"/>
            <a:r>
              <a:rPr lang="en-US" sz="2800" dirty="0"/>
              <a:t>XL sizes 2-1/2” thru 4” with Barge Test</a:t>
            </a:r>
          </a:p>
          <a:p>
            <a:pPr marL="0" indent="0">
              <a:buNone/>
            </a:pPr>
            <a:endParaRPr lang="en-US" sz="2800" dirty="0">
              <a:solidFill>
                <a:schemeClr val="bg1">
                  <a:lumMod val="65000"/>
                </a:schemeClr>
              </a:solidFill>
            </a:endParaRPr>
          </a:p>
        </p:txBody>
      </p:sp>
      <p:pic>
        <p:nvPicPr>
          <p:cNvPr id="5" name="Picture 4">
            <a:extLst>
              <a:ext uri="{FF2B5EF4-FFF2-40B4-BE49-F238E27FC236}">
                <a16:creationId xmlns:a16="http://schemas.microsoft.com/office/drawing/2014/main" id="{78EB82D2-3B6C-CCE6-E0D7-CC169F4C13F5}"/>
              </a:ext>
            </a:extLst>
          </p:cNvPr>
          <p:cNvPicPr>
            <a:picLocks noChangeAspect="1"/>
          </p:cNvPicPr>
          <p:nvPr/>
        </p:nvPicPr>
        <p:blipFill>
          <a:blip r:embed="rId6"/>
          <a:stretch>
            <a:fillRect/>
          </a:stretch>
        </p:blipFill>
        <p:spPr>
          <a:xfrm>
            <a:off x="6273822" y="4542435"/>
            <a:ext cx="2653473" cy="1533118"/>
          </a:xfrm>
          <a:prstGeom prst="rect">
            <a:avLst/>
          </a:prstGeom>
          <a:effectLst>
            <a:glow rad="63500">
              <a:schemeClr val="accent5">
                <a:satMod val="175000"/>
                <a:alpha val="40000"/>
              </a:schemeClr>
            </a:glow>
            <a:outerShdw blurRad="50800" dist="50800" dir="5400000" algn="ctr" rotWithShape="0">
              <a:schemeClr val="bg1"/>
            </a:outerShdw>
          </a:effectLst>
        </p:spPr>
      </p:pic>
      <p:pic>
        <p:nvPicPr>
          <p:cNvPr id="7" name="Picture 6">
            <a:extLst>
              <a:ext uri="{FF2B5EF4-FFF2-40B4-BE49-F238E27FC236}">
                <a16:creationId xmlns:a16="http://schemas.microsoft.com/office/drawing/2014/main" id="{A5C6477C-BB09-9A1A-C474-B7FB69686398}"/>
              </a:ext>
            </a:extLst>
          </p:cNvPr>
          <p:cNvPicPr>
            <a:picLocks noChangeAspect="1"/>
          </p:cNvPicPr>
          <p:nvPr/>
        </p:nvPicPr>
        <p:blipFill>
          <a:blip r:embed="rId7"/>
          <a:stretch>
            <a:fillRect/>
          </a:stretch>
        </p:blipFill>
        <p:spPr>
          <a:xfrm>
            <a:off x="2897382" y="4542436"/>
            <a:ext cx="2882261" cy="1533118"/>
          </a:xfrm>
          <a:prstGeom prst="rect">
            <a:avLst/>
          </a:prstGeom>
          <a:effectLst>
            <a:glow rad="63500">
              <a:schemeClr val="accent5">
                <a:satMod val="175000"/>
                <a:alpha val="40000"/>
              </a:schemeClr>
            </a:glow>
            <a:outerShdw blurRad="50800" dist="50800" dir="5400000" algn="ctr" rotWithShape="0">
              <a:schemeClr val="bg1"/>
            </a:outerShdw>
          </a:effectLst>
        </p:spPr>
      </p:pic>
      <p:pic>
        <p:nvPicPr>
          <p:cNvPr id="6" name="Picture 5">
            <a:extLst>
              <a:ext uri="{FF2B5EF4-FFF2-40B4-BE49-F238E27FC236}">
                <a16:creationId xmlns:a16="http://schemas.microsoft.com/office/drawing/2014/main" id="{DBC353BF-4553-1936-DE40-908E1AA4D764}"/>
              </a:ext>
            </a:extLst>
          </p:cNvPr>
          <p:cNvPicPr>
            <a:picLocks noChangeAspect="1"/>
          </p:cNvPicPr>
          <p:nvPr/>
        </p:nvPicPr>
        <p:blipFill>
          <a:blip r:embed="rId8"/>
          <a:stretch>
            <a:fillRect/>
          </a:stretch>
        </p:blipFill>
        <p:spPr>
          <a:xfrm>
            <a:off x="9103165" y="837140"/>
            <a:ext cx="2537038" cy="2692209"/>
          </a:xfrm>
          <a:prstGeom prst="rect">
            <a:avLst/>
          </a:prstGeom>
          <a:ln w="28575">
            <a:noFill/>
          </a:ln>
          <a:effectLst>
            <a:glow rad="63500">
              <a:schemeClr val="accent5">
                <a:satMod val="175000"/>
                <a:alpha val="40000"/>
              </a:schemeClr>
            </a:glow>
            <a:outerShdw blurRad="50800" dist="50800" dir="5400000" algn="ctr" rotWithShape="0">
              <a:schemeClr val="bg1"/>
            </a:outerShdw>
          </a:effectLst>
        </p:spPr>
      </p:pic>
      <p:pic>
        <p:nvPicPr>
          <p:cNvPr id="9" name="Picture 8">
            <a:extLst>
              <a:ext uri="{FF2B5EF4-FFF2-40B4-BE49-F238E27FC236}">
                <a16:creationId xmlns:a16="http://schemas.microsoft.com/office/drawing/2014/main" id="{D28CD1DE-7D8B-142A-53E6-05D2573AB813}"/>
              </a:ext>
            </a:extLst>
          </p:cNvPr>
          <p:cNvPicPr>
            <a:picLocks noChangeAspect="1"/>
          </p:cNvPicPr>
          <p:nvPr/>
        </p:nvPicPr>
        <p:blipFill>
          <a:blip r:embed="rId9"/>
          <a:stretch>
            <a:fillRect/>
          </a:stretch>
        </p:blipFill>
        <p:spPr>
          <a:xfrm>
            <a:off x="9103166" y="4015245"/>
            <a:ext cx="2536904" cy="2005615"/>
          </a:xfrm>
          <a:prstGeom prst="rect">
            <a:avLst/>
          </a:prstGeom>
          <a:ln w="28575">
            <a:noFill/>
          </a:ln>
          <a:effectLst>
            <a:glow rad="63500">
              <a:schemeClr val="accent5">
                <a:satMod val="175000"/>
                <a:alpha val="40000"/>
              </a:schemeClr>
            </a:glow>
            <a:outerShdw blurRad="50800" dist="50800" dir="5400000" algn="ctr" rotWithShape="0">
              <a:schemeClr val="bg1"/>
            </a:outerShdw>
          </a:effectLst>
        </p:spPr>
      </p:pic>
      <p:sp>
        <p:nvSpPr>
          <p:cNvPr id="8" name="Title 2">
            <a:extLst>
              <a:ext uri="{FF2B5EF4-FFF2-40B4-BE49-F238E27FC236}">
                <a16:creationId xmlns:a16="http://schemas.microsoft.com/office/drawing/2014/main" id="{D283A99C-634B-DEE2-A70E-FB9CDAB26711}"/>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36698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934" y="1219297"/>
            <a:ext cx="10515600" cy="3579587"/>
          </a:xfrm>
        </p:spPr>
        <p:txBody>
          <a:bodyPr>
            <a:normAutofit/>
          </a:bodyPr>
          <a:lstStyle/>
          <a:p>
            <a:pPr algn="ctr"/>
            <a:r>
              <a:rPr lang="en-US" sz="4000" dirty="0">
                <a:latin typeface="Calibri" panose="020F0502020204030204" pitchFamily="34" charset="0"/>
                <a:ea typeface="Calibri" panose="020F0502020204030204" pitchFamily="34" charset="0"/>
              </a:rPr>
              <a:t>ASTM F1387 (MAFs) – MegaPress® CuNi</a:t>
            </a:r>
            <a:br>
              <a:rPr lang="en-US" sz="4000" dirty="0">
                <a:effectLst/>
                <a:latin typeface="Calibri" panose="020F0502020204030204" pitchFamily="34" charset="0"/>
                <a:ea typeface="Calibri" panose="020F0502020204030204" pitchFamily="34" charset="0"/>
              </a:rPr>
            </a:br>
            <a:br>
              <a:rPr lang="en-US" sz="4000" dirty="0">
                <a:effectLst/>
                <a:latin typeface="Calibri" panose="020F0502020204030204" pitchFamily="34" charset="0"/>
                <a:ea typeface="Calibri" panose="020F0502020204030204" pitchFamily="34" charset="0"/>
              </a:rPr>
            </a:br>
            <a:r>
              <a:rPr lang="en-US" sz="4000" dirty="0">
                <a:effectLst/>
                <a:latin typeface="Calibri" panose="020F0502020204030204" pitchFamily="34" charset="0"/>
                <a:ea typeface="Calibri" panose="020F0502020204030204" pitchFamily="34" charset="0"/>
              </a:rPr>
              <a:t>Workforce 2023 Update</a:t>
            </a:r>
            <a:br>
              <a:rPr lang="en-US" sz="4000" dirty="0">
                <a:effectLst/>
                <a:latin typeface="Calibri" panose="020F0502020204030204" pitchFamily="34" charset="0"/>
                <a:ea typeface="Calibri" panose="020F0502020204030204" pitchFamily="34" charset="0"/>
              </a:rPr>
            </a:br>
            <a:br>
              <a:rPr lang="en-US" sz="4000" dirty="0">
                <a:effectLst/>
                <a:latin typeface="Calibri" panose="020F0502020204030204" pitchFamily="34" charset="0"/>
                <a:ea typeface="Calibri" panose="020F0502020204030204" pitchFamily="34" charset="0"/>
              </a:rPr>
            </a:br>
            <a:r>
              <a:rPr lang="en-US" sz="4000" dirty="0">
                <a:effectLst/>
                <a:latin typeface="Calibri" panose="020F0502020204030204" pitchFamily="34" charset="0"/>
                <a:ea typeface="Calibri" panose="020F0502020204030204" pitchFamily="34" charset="0"/>
              </a:rPr>
              <a:t>by Jesus I. Herrero, Viega LLC</a:t>
            </a:r>
            <a:endParaRPr lang="en-US" sz="4000" dirty="0">
              <a:solidFill>
                <a:schemeClr val="bg1">
                  <a:lumMod val="85000"/>
                </a:schemeClr>
              </a:solidFill>
            </a:endParaRPr>
          </a:p>
        </p:txBody>
      </p:sp>
      <p:sp>
        <p:nvSpPr>
          <p:cNvPr id="4" name="Slide Number Placeholder 3"/>
          <p:cNvSpPr>
            <a:spLocks noGrp="1"/>
          </p:cNvSpPr>
          <p:nvPr>
            <p:ph type="sldNum" sz="quarter" idx="11"/>
          </p:nvPr>
        </p:nvSpPr>
        <p:spPr/>
        <p:txBody>
          <a:bodyPr/>
          <a:lstStyle/>
          <a:p>
            <a:fld id="{A916C171-007E-46CF-80D5-F89E015BD616}" type="slidenum">
              <a:rPr lang="en-US" smtClean="0"/>
              <a:pPr/>
              <a:t>2</a:t>
            </a:fld>
            <a:endParaRPr lang="en-US"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sp>
        <p:nvSpPr>
          <p:cNvPr id="9" name="Title 2">
            <a:extLst>
              <a:ext uri="{FF2B5EF4-FFF2-40B4-BE49-F238E27FC236}">
                <a16:creationId xmlns:a16="http://schemas.microsoft.com/office/drawing/2014/main" id="{99C546A2-AD05-CC03-1100-B55EE7E5CCFC}"/>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222565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normAutofit/>
          </a:bodyPr>
          <a:lstStyle/>
          <a:p>
            <a:r>
              <a:rPr lang="en-US" sz="2800" dirty="0">
                <a:solidFill>
                  <a:schemeClr val="tx1"/>
                </a:solidFill>
              </a:rPr>
              <a:t>History of Welding and Brazing</a:t>
            </a:r>
          </a:p>
        </p:txBody>
      </p:sp>
      <p:sp>
        <p:nvSpPr>
          <p:cNvPr id="4" name="Slide Number Placeholder 3"/>
          <p:cNvSpPr>
            <a:spLocks noGrp="1"/>
          </p:cNvSpPr>
          <p:nvPr>
            <p:ph type="sldNum" sz="quarter" idx="11"/>
          </p:nvPr>
        </p:nvSpPr>
        <p:spPr/>
        <p:txBody>
          <a:bodyPr/>
          <a:lstStyle/>
          <a:p>
            <a:fld id="{A916C171-007E-46CF-80D5-F89E015BD616}" type="slidenum">
              <a:rPr lang="en-US" smtClean="0"/>
              <a:pPr/>
              <a:t>3</a:t>
            </a:fld>
            <a:endParaRPr lang="en-US" dirty="0"/>
          </a:p>
        </p:txBody>
      </p:sp>
      <p:sp>
        <p:nvSpPr>
          <p:cNvPr id="18" name="Content Placeholder 1"/>
          <p:cNvSpPr>
            <a:spLocks noGrp="1"/>
          </p:cNvSpPr>
          <p:nvPr>
            <p:ph idx="1"/>
          </p:nvPr>
        </p:nvSpPr>
        <p:spPr>
          <a:xfrm>
            <a:off x="300760" y="1213306"/>
            <a:ext cx="11400039" cy="2692869"/>
          </a:xfrm>
        </p:spPr>
        <p:txBody>
          <a:bodyPr>
            <a:normAutofit fontScale="92500" lnSpcReduction="10000"/>
          </a:bodyPr>
          <a:lstStyle/>
          <a:p>
            <a:pPr marL="0" lvl="0" indent="0">
              <a:buNone/>
            </a:pPr>
            <a:r>
              <a:rPr lang="en-US" sz="2800" dirty="0"/>
              <a:t>There are 100 years' worth of paperwork justifying welding/brazing as the ideal method for shipbuilding.</a:t>
            </a:r>
          </a:p>
          <a:p>
            <a:pPr lvl="0"/>
            <a:r>
              <a:rPr lang="en-US" sz="2800" dirty="0"/>
              <a:t>In 1920, the first all welded hull was launched, HMS </a:t>
            </a:r>
            <a:r>
              <a:rPr lang="en-US" sz="2800" dirty="0" err="1"/>
              <a:t>Fullagar</a:t>
            </a:r>
            <a:r>
              <a:rPr lang="en-US" sz="2800" dirty="0"/>
              <a:t>.</a:t>
            </a:r>
          </a:p>
          <a:p>
            <a:pPr lvl="0"/>
            <a:r>
              <a:rPr lang="en-US" sz="2800" dirty="0"/>
              <a:t>However, welding is the most expensive and time-consuming component of the shipbuilding manufacturing process.</a:t>
            </a:r>
          </a:p>
          <a:p>
            <a:pPr lvl="0"/>
            <a:r>
              <a:rPr lang="en-US" sz="2800" dirty="0"/>
              <a:t>600+ Ship fires documented in three (3) years –Greater than 50% were attributed to hot work. Navy looses one ship to fire every seven years on average. </a:t>
            </a:r>
          </a:p>
          <a:p>
            <a:pPr marL="0" lvl="0" indent="0">
              <a:buNone/>
            </a:pPr>
            <a:endParaRPr lang="en-US" sz="2800" dirty="0"/>
          </a:p>
          <a:p>
            <a:pPr lvl="0"/>
            <a:endParaRPr lang="en-US" sz="2800"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pic>
        <p:nvPicPr>
          <p:cNvPr id="7" name="Picture 6">
            <a:extLst>
              <a:ext uri="{FF2B5EF4-FFF2-40B4-BE49-F238E27FC236}">
                <a16:creationId xmlns:a16="http://schemas.microsoft.com/office/drawing/2014/main" id="{A88DA909-FBDB-BD10-3E61-BF0FFB442CE1}"/>
              </a:ext>
            </a:extLst>
          </p:cNvPr>
          <p:cNvPicPr>
            <a:picLocks noChangeAspect="1"/>
          </p:cNvPicPr>
          <p:nvPr/>
        </p:nvPicPr>
        <p:blipFill>
          <a:blip r:embed="rId4"/>
          <a:stretch>
            <a:fillRect/>
          </a:stretch>
        </p:blipFill>
        <p:spPr>
          <a:xfrm>
            <a:off x="664810" y="4205080"/>
            <a:ext cx="5431190" cy="1751997"/>
          </a:xfrm>
          <a:prstGeom prst="rect">
            <a:avLst/>
          </a:prstGeom>
        </p:spPr>
      </p:pic>
      <p:pic>
        <p:nvPicPr>
          <p:cNvPr id="8" name="Picture 7">
            <a:extLst>
              <a:ext uri="{FF2B5EF4-FFF2-40B4-BE49-F238E27FC236}">
                <a16:creationId xmlns:a16="http://schemas.microsoft.com/office/drawing/2014/main" id="{B763A170-62D0-01FA-092E-10BE08943395}"/>
              </a:ext>
            </a:extLst>
          </p:cNvPr>
          <p:cNvPicPr>
            <a:picLocks noChangeAspect="1"/>
          </p:cNvPicPr>
          <p:nvPr/>
        </p:nvPicPr>
        <p:blipFill>
          <a:blip r:embed="rId5"/>
          <a:stretch>
            <a:fillRect/>
          </a:stretch>
        </p:blipFill>
        <p:spPr>
          <a:xfrm>
            <a:off x="8756519" y="3906175"/>
            <a:ext cx="2944280" cy="2199585"/>
          </a:xfrm>
          <a:prstGeom prst="rect">
            <a:avLst/>
          </a:prstGeom>
        </p:spPr>
      </p:pic>
      <p:sp>
        <p:nvSpPr>
          <p:cNvPr id="5" name="Title 2">
            <a:extLst>
              <a:ext uri="{FF2B5EF4-FFF2-40B4-BE49-F238E27FC236}">
                <a16:creationId xmlns:a16="http://schemas.microsoft.com/office/drawing/2014/main" id="{8AD410E0-C145-6332-6DA0-CBFC00071E19}"/>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68401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normAutofit/>
          </a:bodyPr>
          <a:lstStyle/>
          <a:p>
            <a:r>
              <a:rPr lang="en-US" sz="2800" dirty="0">
                <a:solidFill>
                  <a:schemeClr val="tx1"/>
                </a:solidFill>
              </a:rPr>
              <a:t>History of Viega MegaPress Systems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4</a:t>
            </a:fld>
            <a:endParaRPr lang="en-US" dirty="0"/>
          </a:p>
        </p:txBody>
      </p:sp>
      <p:sp>
        <p:nvSpPr>
          <p:cNvPr id="18" name="Content Placeholder 1"/>
          <p:cNvSpPr>
            <a:spLocks noGrp="1"/>
          </p:cNvSpPr>
          <p:nvPr>
            <p:ph idx="1"/>
          </p:nvPr>
        </p:nvSpPr>
        <p:spPr>
          <a:xfrm>
            <a:off x="300760" y="1213305"/>
            <a:ext cx="11400039" cy="401564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press-connect joining method (sometimes called press-fit) was patented in Europe in the late 1950s. This is an interference fit. It forms the basis for MegaPress connection systems.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Press technology incorporates a pressed(crimped) connection to form a mechanical attachment to pipe and an elastomeric sealing element to seal whatever fluid is inside (or outside) from leaking. It is governed by ASTM F3226.</a:t>
            </a:r>
          </a:p>
          <a:p>
            <a:pPr>
              <a:defRPr/>
            </a:pPr>
            <a:r>
              <a:rPr lang="en-US" sz="2800" dirty="0">
                <a:solidFill>
                  <a:prstClr val="black"/>
                </a:solidFill>
                <a:latin typeface="Calibri" panose="020F0502020204030204"/>
              </a:rPr>
              <a:t>22M+ MegaPress fittings sold</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2,500+ </a:t>
            </a:r>
            <a:r>
              <a:rPr lang="en-US" sz="2800" dirty="0">
                <a:solidFill>
                  <a:prstClr val="black"/>
                </a:solidFill>
                <a:latin typeface="Calibri" panose="020F0502020204030204"/>
              </a:rPr>
              <a:t>A</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pplications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pic>
        <p:nvPicPr>
          <p:cNvPr id="9" name="Picture 8">
            <a:extLst>
              <a:ext uri="{FF2B5EF4-FFF2-40B4-BE49-F238E27FC236}">
                <a16:creationId xmlns:a16="http://schemas.microsoft.com/office/drawing/2014/main" id="{E169A9DB-0D54-3355-ED88-F4C2E86141B7}"/>
              </a:ext>
            </a:extLst>
          </p:cNvPr>
          <p:cNvPicPr>
            <a:picLocks noChangeAspect="1"/>
          </p:cNvPicPr>
          <p:nvPr/>
        </p:nvPicPr>
        <p:blipFill>
          <a:blip r:embed="rId4"/>
          <a:stretch>
            <a:fillRect/>
          </a:stretch>
        </p:blipFill>
        <p:spPr>
          <a:xfrm>
            <a:off x="9208220" y="4030385"/>
            <a:ext cx="2381250" cy="1381125"/>
          </a:xfrm>
          <a:prstGeom prst="rect">
            <a:avLst/>
          </a:prstGeom>
        </p:spPr>
      </p:pic>
      <p:sp>
        <p:nvSpPr>
          <p:cNvPr id="5" name="Title 2">
            <a:extLst>
              <a:ext uri="{FF2B5EF4-FFF2-40B4-BE49-F238E27FC236}">
                <a16:creationId xmlns:a16="http://schemas.microsoft.com/office/drawing/2014/main" id="{2439C2FD-468C-4BF8-568F-EEAD7EEA486C}"/>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324765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normAutofit fontScale="90000"/>
          </a:bodyPr>
          <a:lstStyle/>
          <a:p>
            <a:r>
              <a:rPr lang="en-US" sz="2800" dirty="0">
                <a:solidFill>
                  <a:schemeClr val="tx1"/>
                </a:solidFill>
              </a:rPr>
              <a:t>NSRP</a:t>
            </a:r>
            <a:r>
              <a:rPr lang="en-US" sz="2800" dirty="0">
                <a:solidFill>
                  <a:schemeClr val="bg1">
                    <a:lumMod val="85000"/>
                  </a:schemeClr>
                </a:solidFill>
              </a:rPr>
              <a:t> </a:t>
            </a:r>
            <a:r>
              <a:rPr lang="en-US" sz="2800" dirty="0">
                <a:solidFill>
                  <a:schemeClr val="tx1"/>
                </a:solidFill>
              </a:rPr>
              <a:t>Project History – Qualification to a higher standard ASTM F1387</a:t>
            </a:r>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
        <p:nvSpPr>
          <p:cNvPr id="18" name="Content Placeholder 1"/>
          <p:cNvSpPr>
            <a:spLocks noGrp="1"/>
          </p:cNvSpPr>
          <p:nvPr>
            <p:ph idx="1"/>
          </p:nvPr>
        </p:nvSpPr>
        <p:spPr>
          <a:xfrm>
            <a:off x="300761" y="1213305"/>
            <a:ext cx="11663646" cy="5160861"/>
          </a:xfrm>
        </p:spPr>
        <p:txBody>
          <a:bodyPr>
            <a:normAutofit/>
          </a:bodyPr>
          <a:lstStyle/>
          <a:p>
            <a:pPr lvl="0"/>
            <a:r>
              <a:rPr lang="en-US" sz="2800" dirty="0"/>
              <a:t>2018 – funding for first set of tests, Shock and evaluation of other tests necessary to qualify the system to the higher ASTM F1387 Standard.</a:t>
            </a:r>
            <a:endParaRPr lang="en-US" sz="2400" dirty="0">
              <a:solidFill>
                <a:srgbClr val="045571"/>
              </a:solidFill>
              <a:latin typeface="Segoe UI" panose="020B0502040204020203" pitchFamily="34" charset="0"/>
              <a:cs typeface="Segoe UI" panose="020B0502040204020203" pitchFamily="34" charset="0"/>
            </a:endParaRPr>
          </a:p>
          <a:p>
            <a:r>
              <a:rPr lang="en-US" sz="2800" dirty="0"/>
              <a:t>2020 – funding for second set of tests</a:t>
            </a:r>
            <a:endParaRPr lang="en-US" sz="2400" dirty="0">
              <a:solidFill>
                <a:srgbClr val="045571"/>
              </a:solidFill>
              <a:latin typeface="Segoe UI" panose="020B0502040204020203" pitchFamily="34" charset="0"/>
              <a:cs typeface="Segoe UI" panose="020B0502040204020203" pitchFamily="34" charset="0"/>
            </a:endParaRPr>
          </a:p>
          <a:p>
            <a:pPr marL="0" indent="0">
              <a:buNone/>
            </a:pPr>
            <a:r>
              <a:rPr lang="en-US" sz="2400" dirty="0">
                <a:solidFill>
                  <a:srgbClr val="045571"/>
                </a:solidFill>
                <a:latin typeface="Segoe UI" panose="020B0502040204020203" pitchFamily="34" charset="0"/>
                <a:cs typeface="Segoe UI" panose="020B0502040204020203" pitchFamily="34" charset="0"/>
              </a:rPr>
              <a:t>	</a:t>
            </a:r>
            <a:r>
              <a:rPr lang="en-US" sz="2000" dirty="0">
                <a:solidFill>
                  <a:srgbClr val="045571"/>
                </a:solidFill>
                <a:latin typeface="Segoe UI" panose="020B0502040204020203" pitchFamily="34" charset="0"/>
                <a:cs typeface="Segoe UI" panose="020B0502040204020203" pitchFamily="34" charset="0"/>
              </a:rPr>
              <a:t>March 2021 NAVSEA Letter for ½” ProPress coupling</a:t>
            </a:r>
          </a:p>
          <a:p>
            <a:pPr marL="0" indent="0">
              <a:buNone/>
            </a:pPr>
            <a:r>
              <a:rPr lang="en-US" sz="2000" dirty="0">
                <a:solidFill>
                  <a:srgbClr val="045571"/>
                </a:solidFill>
                <a:latin typeface="Segoe UI" panose="020B0502040204020203" pitchFamily="34" charset="0"/>
                <a:cs typeface="Segoe UI" panose="020B0502040204020203" pitchFamily="34" charset="0"/>
              </a:rPr>
              <a:t>	May 2021 NAVSEA Letter for MegaPress CuNi ½” thru 2” couplings</a:t>
            </a:r>
          </a:p>
          <a:p>
            <a:pPr marL="0" indent="0">
              <a:buNone/>
            </a:pPr>
            <a:r>
              <a:rPr lang="en-US" sz="2000" dirty="0">
                <a:solidFill>
                  <a:srgbClr val="045571"/>
                </a:solidFill>
                <a:latin typeface="Segoe UI" panose="020B0502040204020203" pitchFamily="34" charset="0"/>
                <a:cs typeface="Segoe UI" panose="020B0502040204020203" pitchFamily="34" charset="0"/>
              </a:rPr>
              <a:t>	Cost Comparison (MegaPress CuNi vs CuNi socket weld) – 56% </a:t>
            </a:r>
          </a:p>
          <a:p>
            <a:pPr marL="0" indent="0">
              <a:buNone/>
            </a:pPr>
            <a:r>
              <a:rPr lang="en-US" sz="2000" dirty="0">
                <a:solidFill>
                  <a:srgbClr val="045571"/>
                </a:solidFill>
                <a:latin typeface="Segoe UI" panose="020B0502040204020203" pitchFamily="34" charset="0"/>
                <a:cs typeface="Segoe UI" panose="020B0502040204020203" pitchFamily="34" charset="0"/>
              </a:rPr>
              <a:t>	April 2022 NAVSEA Letter for MegaPress CuNi Couplings, Elbows (90s &amp; 45s), TEEs</a:t>
            </a:r>
          </a:p>
          <a:p>
            <a:r>
              <a:rPr lang="en-US" sz="2800" dirty="0"/>
              <a:t>2022</a:t>
            </a:r>
            <a:r>
              <a:rPr lang="en-US" sz="2400" dirty="0"/>
              <a:t> – funding for NAVSEA specific Train the Trainer program development and training</a:t>
            </a:r>
            <a:endParaRPr lang="en-US" sz="2400" dirty="0">
              <a:solidFill>
                <a:srgbClr val="045571"/>
              </a:solidFill>
              <a:latin typeface="Segoe UI" panose="020B0502040204020203" pitchFamily="34" charset="0"/>
              <a:cs typeface="Segoe UI" panose="020B0502040204020203" pitchFamily="34" charset="0"/>
            </a:endParaRPr>
          </a:p>
          <a:p>
            <a:pPr marL="0" indent="0">
              <a:buNone/>
            </a:pPr>
            <a:r>
              <a:rPr lang="en-US" sz="2400" dirty="0">
                <a:solidFill>
                  <a:srgbClr val="045571"/>
                </a:solidFill>
                <a:latin typeface="Segoe UI" panose="020B0502040204020203" pitchFamily="34" charset="0"/>
                <a:cs typeface="Segoe UI" panose="020B0502040204020203" pitchFamily="34" charset="0"/>
              </a:rPr>
              <a:t>	</a:t>
            </a:r>
            <a:r>
              <a:rPr lang="en-US" sz="2000" dirty="0">
                <a:solidFill>
                  <a:srgbClr val="045571"/>
                </a:solidFill>
                <a:latin typeface="Segoe UI" panose="020B0502040204020203" pitchFamily="34" charset="0"/>
                <a:cs typeface="Segoe UI" panose="020B0502040204020203" pitchFamily="34" charset="0"/>
              </a:rPr>
              <a:t>11 participants from 2 shipyards and SUPSHIP-BATH were qualified as trainers.</a:t>
            </a:r>
          </a:p>
          <a:p>
            <a:pPr marL="0" indent="0">
              <a:buNone/>
            </a:pPr>
            <a:endParaRPr lang="en-US" sz="2400" dirty="0">
              <a:solidFill>
                <a:srgbClr val="045571"/>
              </a:solidFill>
              <a:latin typeface="Segoe UI" panose="020B0502040204020203" pitchFamily="34" charset="0"/>
              <a:cs typeface="Segoe UI" panose="020B0502040204020203" pitchFamily="34" charset="0"/>
            </a:endParaRPr>
          </a:p>
          <a:p>
            <a:pPr marL="0" indent="0">
              <a:buNone/>
            </a:pPr>
            <a:endParaRPr lang="en-US" sz="2400" dirty="0">
              <a:solidFill>
                <a:srgbClr val="045571"/>
              </a:solidFill>
              <a:latin typeface="Segoe UI" panose="020B0502040204020203" pitchFamily="34" charset="0"/>
              <a:cs typeface="Segoe UI" panose="020B0502040204020203" pitchFamily="34" charset="0"/>
            </a:endParaRPr>
          </a:p>
          <a:p>
            <a:pPr marL="0" indent="0">
              <a:buNone/>
            </a:pPr>
            <a:endParaRPr lang="en-US" sz="2400"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sp>
        <p:nvSpPr>
          <p:cNvPr id="5" name="Title 2">
            <a:extLst>
              <a:ext uri="{FF2B5EF4-FFF2-40B4-BE49-F238E27FC236}">
                <a16:creationId xmlns:a16="http://schemas.microsoft.com/office/drawing/2014/main" id="{EAC629C7-8248-7E31-E0B0-35B5AD474225}"/>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91153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lstStyle/>
          <a:p>
            <a:r>
              <a:rPr lang="en-US" sz="2800" dirty="0"/>
              <a:t>RAP: Implementation of Press Connect Fittings (Train the Trainer)</a:t>
            </a:r>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sp>
        <p:nvSpPr>
          <p:cNvPr id="18" name="Content Placeholder 1"/>
          <p:cNvSpPr>
            <a:spLocks noGrp="1"/>
          </p:cNvSpPr>
          <p:nvPr>
            <p:ph idx="1"/>
          </p:nvPr>
        </p:nvSpPr>
        <p:spPr>
          <a:xfrm>
            <a:off x="300761" y="1188323"/>
            <a:ext cx="4985937" cy="5185844"/>
          </a:xfrm>
        </p:spPr>
        <p:txBody>
          <a:bodyPr>
            <a:normAutofit/>
          </a:bodyPr>
          <a:lstStyle/>
          <a:p>
            <a:pPr>
              <a:lnSpc>
                <a:spcPct val="80000"/>
              </a:lnSpc>
            </a:pPr>
            <a:r>
              <a:rPr lang="en-US" sz="2600" dirty="0"/>
              <a:t>Prime/Lead: GD-Bath Iron Works</a:t>
            </a:r>
          </a:p>
          <a:p>
            <a:pPr lvl="1"/>
            <a:r>
              <a:rPr lang="en-US" sz="2400" dirty="0"/>
              <a:t>Team members: </a:t>
            </a:r>
          </a:p>
          <a:p>
            <a:pPr lvl="2"/>
            <a:r>
              <a:rPr lang="en-US" dirty="0"/>
              <a:t>GD Bath Iron Works</a:t>
            </a:r>
          </a:p>
          <a:p>
            <a:pPr lvl="2"/>
            <a:r>
              <a:rPr lang="en-US" dirty="0"/>
              <a:t>Fincantieri Marinette Marine</a:t>
            </a:r>
          </a:p>
          <a:p>
            <a:pPr lvl="2"/>
            <a:r>
              <a:rPr lang="en-US" dirty="0"/>
              <a:t>SUPSHIP-BATH</a:t>
            </a:r>
          </a:p>
          <a:p>
            <a:pPr lvl="2"/>
            <a:r>
              <a:rPr lang="en-US" dirty="0"/>
              <a:t>Viega LLC</a:t>
            </a:r>
          </a:p>
          <a:p>
            <a:pPr lvl="1"/>
            <a:r>
              <a:rPr lang="en-US" sz="2400" dirty="0"/>
              <a:t>3 Days</a:t>
            </a:r>
          </a:p>
          <a:p>
            <a:pPr lvl="1"/>
            <a:r>
              <a:rPr lang="en-US" sz="2400" dirty="0"/>
              <a:t>7 Assemblies</a:t>
            </a:r>
          </a:p>
          <a:p>
            <a:pPr lvl="1"/>
            <a:r>
              <a:rPr lang="en-US" sz="2400" dirty="0"/>
              <a:t>Lots of fun and learning</a:t>
            </a:r>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sp>
        <p:nvSpPr>
          <p:cNvPr id="5" name="Title 2">
            <a:extLst>
              <a:ext uri="{FF2B5EF4-FFF2-40B4-BE49-F238E27FC236}">
                <a16:creationId xmlns:a16="http://schemas.microsoft.com/office/drawing/2014/main" id="{5A256CB3-2D66-AE4F-5C6D-242D4C31F56E}"/>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pic>
        <p:nvPicPr>
          <p:cNvPr id="6" name="Picture 5">
            <a:extLst>
              <a:ext uri="{FF2B5EF4-FFF2-40B4-BE49-F238E27FC236}">
                <a16:creationId xmlns:a16="http://schemas.microsoft.com/office/drawing/2014/main" id="{A07148B0-9CDB-0087-8D41-FCF5DAACC20B}"/>
              </a:ext>
            </a:extLst>
          </p:cNvPr>
          <p:cNvPicPr>
            <a:picLocks noChangeAspect="1"/>
          </p:cNvPicPr>
          <p:nvPr/>
        </p:nvPicPr>
        <p:blipFill>
          <a:blip r:embed="rId4"/>
          <a:stretch>
            <a:fillRect/>
          </a:stretch>
        </p:blipFill>
        <p:spPr>
          <a:xfrm>
            <a:off x="5407573" y="1188322"/>
            <a:ext cx="6511949" cy="4588183"/>
          </a:xfrm>
          <a:prstGeom prst="rect">
            <a:avLst/>
          </a:prstGeom>
        </p:spPr>
      </p:pic>
    </p:spTree>
    <p:extLst>
      <p:ext uri="{BB962C8B-B14F-4D97-AF65-F5344CB8AC3E}">
        <p14:creationId xmlns:p14="http://schemas.microsoft.com/office/powerpoint/2010/main" val="359068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lstStyle/>
          <a:p>
            <a:r>
              <a:rPr lang="en-US" sz="2800"/>
              <a:t>RAP: Implementation of Press Connect Fittings</a:t>
            </a:r>
            <a:endParaRPr lang="en-US" sz="28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pic>
        <p:nvPicPr>
          <p:cNvPr id="16" name="Content Placeholder 15" descr="A group of men working in a room&#10;&#10;Description automatically generated">
            <a:extLst>
              <a:ext uri="{FF2B5EF4-FFF2-40B4-BE49-F238E27FC236}">
                <a16:creationId xmlns:a16="http://schemas.microsoft.com/office/drawing/2014/main" id="{E9CA9E64-44A3-8942-BA7B-26F5DC1CDD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8654" y="1130300"/>
            <a:ext cx="5169020" cy="5091113"/>
          </a:xfrm>
        </p:spPr>
      </p:pic>
      <p:pic>
        <p:nvPicPr>
          <p:cNvPr id="22" name="Picture 21" descr="A couple of women working on a pipe&#10;&#10;Description automatically generated">
            <a:extLst>
              <a:ext uri="{FF2B5EF4-FFF2-40B4-BE49-F238E27FC236}">
                <a16:creationId xmlns:a16="http://schemas.microsoft.com/office/drawing/2014/main" id="{CF799453-F3BC-49FE-CB5D-D38ECD40B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061" y="1130300"/>
            <a:ext cx="6021739" cy="3944239"/>
          </a:xfrm>
          <a:prstGeom prst="rect">
            <a:avLst/>
          </a:prstGeom>
        </p:spPr>
      </p:pic>
      <p:pic>
        <p:nvPicPr>
          <p:cNvPr id="25" name="Picture 24" descr="A group of men working on a metal pipe&#10;&#10;Description automatically generated">
            <a:extLst>
              <a:ext uri="{FF2B5EF4-FFF2-40B4-BE49-F238E27FC236}">
                <a16:creationId xmlns:a16="http://schemas.microsoft.com/office/drawing/2014/main" id="{0BBE578A-DF31-53E3-149C-20EC7A303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0540" y="1598017"/>
            <a:ext cx="5169020" cy="4543614"/>
          </a:xfrm>
          <a:prstGeom prst="rect">
            <a:avLst/>
          </a:prstGeom>
        </p:spPr>
      </p:pic>
      <p:pic>
        <p:nvPicPr>
          <p:cNvPr id="27" name="Picture 26" descr="A group of people holding guns&#10;&#10;Description automatically generated">
            <a:extLst>
              <a:ext uri="{FF2B5EF4-FFF2-40B4-BE49-F238E27FC236}">
                <a16:creationId xmlns:a16="http://schemas.microsoft.com/office/drawing/2014/main" id="{703F7D0A-080B-5ECC-4AB2-09502C6F83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874" y="864392"/>
            <a:ext cx="11239109" cy="5357021"/>
          </a:xfrm>
          <a:prstGeom prst="rect">
            <a:avLst/>
          </a:prstGeom>
        </p:spPr>
      </p:pic>
      <p:sp>
        <p:nvSpPr>
          <p:cNvPr id="5" name="Title 2">
            <a:extLst>
              <a:ext uri="{FF2B5EF4-FFF2-40B4-BE49-F238E27FC236}">
                <a16:creationId xmlns:a16="http://schemas.microsoft.com/office/drawing/2014/main" id="{C546F336-8F9D-D838-7E27-FCAC942754CA}"/>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280137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5DB1FD-2FCD-2886-4CC8-26B7A6C9F948}"/>
              </a:ext>
            </a:extLst>
          </p:cNvPr>
          <p:cNvPicPr>
            <a:picLocks noChangeAspect="1"/>
          </p:cNvPicPr>
          <p:nvPr/>
        </p:nvPicPr>
        <p:blipFill>
          <a:blip r:embed="rId3"/>
          <a:stretch>
            <a:fillRect/>
          </a:stretch>
        </p:blipFill>
        <p:spPr>
          <a:xfrm>
            <a:off x="7747883" y="357186"/>
            <a:ext cx="3267591" cy="5856127"/>
          </a:xfrm>
          <a:prstGeom prst="rect">
            <a:avLst/>
          </a:prstGeom>
        </p:spPr>
      </p:pic>
      <p:sp>
        <p:nvSpPr>
          <p:cNvPr id="3" name="Title 2"/>
          <p:cNvSpPr>
            <a:spLocks noGrp="1"/>
          </p:cNvSpPr>
          <p:nvPr>
            <p:ph type="title"/>
          </p:nvPr>
        </p:nvSpPr>
        <p:spPr>
          <a:xfrm>
            <a:off x="499874" y="285504"/>
            <a:ext cx="10515600" cy="623492"/>
          </a:xfrm>
        </p:spPr>
        <p:txBody>
          <a:bodyPr>
            <a:normAutofit/>
          </a:bodyPr>
          <a:lstStyle/>
          <a:p>
            <a:r>
              <a:rPr lang="en-US" sz="2800" dirty="0"/>
              <a:t>What did we build?</a:t>
            </a:r>
          </a:p>
        </p:txBody>
      </p:sp>
      <p:sp>
        <p:nvSpPr>
          <p:cNvPr id="4" name="Slide Number Placeholder 3"/>
          <p:cNvSpPr>
            <a:spLocks noGrp="1"/>
          </p:cNvSpPr>
          <p:nvPr>
            <p:ph type="sldNum" sz="quarter" idx="11"/>
          </p:nvPr>
        </p:nvSpPr>
        <p:spPr/>
        <p:txBody>
          <a:bodyPr/>
          <a:lstStyle/>
          <a:p>
            <a:fld id="{A916C171-007E-46CF-80D5-F89E015BD616}" type="slidenum">
              <a:rPr lang="en-US" smtClean="0"/>
              <a:pPr/>
              <a:t>8</a:t>
            </a:fld>
            <a:endParaRPr lang="en-US" dirty="0"/>
          </a:p>
        </p:txBody>
      </p:sp>
      <p:sp>
        <p:nvSpPr>
          <p:cNvPr id="18" name="Content Placeholder 1"/>
          <p:cNvSpPr>
            <a:spLocks noGrp="1"/>
          </p:cNvSpPr>
          <p:nvPr>
            <p:ph idx="1"/>
          </p:nvPr>
        </p:nvSpPr>
        <p:spPr>
          <a:xfrm>
            <a:off x="300761" y="1213305"/>
            <a:ext cx="6925662" cy="5160861"/>
          </a:xfrm>
        </p:spPr>
        <p:txBody>
          <a:bodyPr>
            <a:normAutofit/>
          </a:bodyPr>
          <a:lstStyle/>
          <a:p>
            <a:pPr marL="0" lvl="0" indent="0">
              <a:buNone/>
            </a:pPr>
            <a:r>
              <a:rPr lang="en-US" sz="2800" dirty="0"/>
              <a:t>The Final Assembly consisted of:</a:t>
            </a:r>
          </a:p>
          <a:p>
            <a:pPr lvl="0"/>
            <a:r>
              <a:rPr lang="en-US" sz="2800" dirty="0"/>
              <a:t>16 connections</a:t>
            </a:r>
          </a:p>
          <a:p>
            <a:pPr lvl="1"/>
            <a:r>
              <a:rPr lang="en-US" sz="2400" dirty="0"/>
              <a:t>8 </a:t>
            </a:r>
            <a:r>
              <a:rPr lang="en-US" sz="2400" dirty="0" err="1"/>
              <a:t>ea</a:t>
            </a:r>
            <a:r>
              <a:rPr lang="en-US" sz="2400" dirty="0"/>
              <a:t> 2”</a:t>
            </a:r>
          </a:p>
          <a:p>
            <a:pPr lvl="1"/>
            <a:r>
              <a:rPr lang="en-US" sz="2400" dirty="0"/>
              <a:t>2 </a:t>
            </a:r>
            <a:r>
              <a:rPr lang="en-US" sz="2400" dirty="0" err="1"/>
              <a:t>ea</a:t>
            </a:r>
            <a:r>
              <a:rPr lang="en-US" sz="2400" dirty="0"/>
              <a:t> 1-1/4”</a:t>
            </a:r>
          </a:p>
          <a:p>
            <a:pPr lvl="1"/>
            <a:r>
              <a:rPr lang="en-US" sz="2400" dirty="0"/>
              <a:t>6 </a:t>
            </a:r>
            <a:r>
              <a:rPr lang="en-US" sz="2400" dirty="0" err="1"/>
              <a:t>ea</a:t>
            </a:r>
            <a:r>
              <a:rPr lang="en-US" sz="2400" dirty="0"/>
              <a:t> ¾”</a:t>
            </a:r>
            <a:endParaRPr lang="en-US" sz="2800" dirty="0"/>
          </a:p>
          <a:p>
            <a:pPr lvl="0"/>
            <a:r>
              <a:rPr lang="en-US" sz="2800" dirty="0"/>
              <a:t>7 assemblies</a:t>
            </a:r>
          </a:p>
          <a:p>
            <a:pPr lvl="1"/>
            <a:r>
              <a:rPr lang="en-US" sz="2400" dirty="0"/>
              <a:t>Two person teams on four assemblies</a:t>
            </a:r>
          </a:p>
          <a:p>
            <a:pPr lvl="1"/>
            <a:r>
              <a:rPr lang="en-US" sz="2400" dirty="0"/>
              <a:t>Two, one person teams on a competition for the fastest individual time</a:t>
            </a:r>
          </a:p>
          <a:p>
            <a:pPr lvl="1"/>
            <a:r>
              <a:rPr lang="en-US" sz="2400" dirty="0"/>
              <a:t>One Silver-Brazed assembly built alongside the other teams…</a:t>
            </a:r>
          </a:p>
          <a:p>
            <a:pPr marL="0" lvl="0" indent="0">
              <a:buNone/>
            </a:pPr>
            <a:endParaRPr lang="en-US" sz="2800" dirty="0"/>
          </a:p>
          <a:p>
            <a:pPr lvl="0"/>
            <a:endParaRPr lang="en-US" sz="2800"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4"/>
          <a:stretch>
            <a:fillRect/>
          </a:stretch>
        </p:blipFill>
        <p:spPr>
          <a:xfrm>
            <a:off x="11214534" y="157443"/>
            <a:ext cx="749873" cy="640135"/>
          </a:xfrm>
          <a:prstGeom prst="rect">
            <a:avLst/>
          </a:prstGeom>
        </p:spPr>
      </p:pic>
      <p:sp>
        <p:nvSpPr>
          <p:cNvPr id="5" name="Title 2">
            <a:extLst>
              <a:ext uri="{FF2B5EF4-FFF2-40B4-BE49-F238E27FC236}">
                <a16:creationId xmlns:a16="http://schemas.microsoft.com/office/drawing/2014/main" id="{AB900736-E787-E011-7129-DCFD40EB6274}"/>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Workforce 2023 Update – ASTM F1387 – MegaPress CuNi                                                                                        August 2, 2023</a:t>
            </a:r>
            <a:endParaRPr lang="en-US" sz="1400" dirty="0">
              <a:solidFill>
                <a:schemeClr val="bg1">
                  <a:lumMod val="85000"/>
                </a:schemeClr>
              </a:solidFill>
            </a:endParaRPr>
          </a:p>
        </p:txBody>
      </p:sp>
    </p:spTree>
    <p:extLst>
      <p:ext uri="{BB962C8B-B14F-4D97-AF65-F5344CB8AC3E}">
        <p14:creationId xmlns:p14="http://schemas.microsoft.com/office/powerpoint/2010/main" val="381048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874" y="285504"/>
            <a:ext cx="10515600" cy="623492"/>
          </a:xfrm>
        </p:spPr>
        <p:txBody>
          <a:bodyPr>
            <a:normAutofit/>
          </a:bodyPr>
          <a:lstStyle/>
          <a:p>
            <a:r>
              <a:rPr lang="en-US" sz="2800" dirty="0"/>
              <a:t>Let’s see how the teams did</a:t>
            </a:r>
          </a:p>
        </p:txBody>
      </p:sp>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sp>
        <p:nvSpPr>
          <p:cNvPr id="18" name="Content Placeholder 1"/>
          <p:cNvSpPr>
            <a:spLocks noGrp="1"/>
          </p:cNvSpPr>
          <p:nvPr>
            <p:ph idx="1"/>
          </p:nvPr>
        </p:nvSpPr>
        <p:spPr>
          <a:xfrm>
            <a:off x="300761" y="1213305"/>
            <a:ext cx="6925662" cy="5160861"/>
          </a:xfrm>
        </p:spPr>
        <p:txBody>
          <a:bodyPr>
            <a:normAutofit/>
          </a:bodyPr>
          <a:lstStyle/>
          <a:p>
            <a:pPr marL="0" lvl="0" indent="0">
              <a:buNone/>
            </a:pPr>
            <a:r>
              <a:rPr lang="en-US" sz="2800" dirty="0"/>
              <a:t>Insert Teams Video Here</a:t>
            </a:r>
          </a:p>
          <a:p>
            <a:pPr marL="0" lvl="0" indent="0">
              <a:buNone/>
            </a:pPr>
            <a:endParaRPr lang="en-US" sz="2800" dirty="0"/>
          </a:p>
          <a:p>
            <a:pPr lvl="0"/>
            <a:endParaRPr lang="en-US" sz="2800" dirty="0"/>
          </a:p>
        </p:txBody>
      </p:sp>
      <p:pic>
        <p:nvPicPr>
          <p:cNvPr id="2" name="Picture 1">
            <a:extLst>
              <a:ext uri="{FF2B5EF4-FFF2-40B4-BE49-F238E27FC236}">
                <a16:creationId xmlns:a16="http://schemas.microsoft.com/office/drawing/2014/main" id="{80354D55-A016-BA64-3476-D7B222931E31}"/>
              </a:ext>
            </a:extLst>
          </p:cNvPr>
          <p:cNvPicPr>
            <a:picLocks noChangeAspect="1"/>
          </p:cNvPicPr>
          <p:nvPr/>
        </p:nvPicPr>
        <p:blipFill>
          <a:blip r:embed="rId3"/>
          <a:stretch>
            <a:fillRect/>
          </a:stretch>
        </p:blipFill>
        <p:spPr>
          <a:xfrm>
            <a:off x="11214534" y="157443"/>
            <a:ext cx="749873" cy="640135"/>
          </a:xfrm>
          <a:prstGeom prst="rect">
            <a:avLst/>
          </a:prstGeom>
        </p:spPr>
      </p:pic>
      <p:sp>
        <p:nvSpPr>
          <p:cNvPr id="7" name="Title 2">
            <a:extLst>
              <a:ext uri="{FF2B5EF4-FFF2-40B4-BE49-F238E27FC236}">
                <a16:creationId xmlns:a16="http://schemas.microsoft.com/office/drawing/2014/main" id="{9F4F4DE1-C177-DD28-55F5-3614841FF407}"/>
              </a:ext>
            </a:extLst>
          </p:cNvPr>
          <p:cNvSpPr txBox="1">
            <a:spLocks/>
          </p:cNvSpPr>
          <p:nvPr/>
        </p:nvSpPr>
        <p:spPr>
          <a:xfrm>
            <a:off x="698934" y="6141631"/>
            <a:ext cx="11001866" cy="3651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1400" dirty="0">
                <a:latin typeface="Calibri" panose="020F0502020204030204" pitchFamily="34" charset="0"/>
                <a:ea typeface="Calibri" panose="020F0502020204030204" pitchFamily="34" charset="0"/>
              </a:rPr>
              <a:t>NSRP SDMT 2023 – ASTM F1387 – Mechanically Attached Fittings (MAFs) – 2023 Update                                                                                        July 13, 2023</a:t>
            </a:r>
            <a:endParaRPr lang="en-US" sz="1400" dirty="0">
              <a:solidFill>
                <a:schemeClr val="bg1">
                  <a:lumMod val="85000"/>
                </a:schemeClr>
              </a:solidFill>
            </a:endParaRPr>
          </a:p>
        </p:txBody>
      </p:sp>
    </p:spTree>
    <p:extLst>
      <p:ext uri="{BB962C8B-B14F-4D97-AF65-F5344CB8AC3E}">
        <p14:creationId xmlns:p14="http://schemas.microsoft.com/office/powerpoint/2010/main" val="548518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2472</Words>
  <Application>Microsoft Office PowerPoint</Application>
  <PresentationFormat>Widescreen</PresentationFormat>
  <Paragraphs>182</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Segoe UI</vt:lpstr>
      <vt:lpstr>Office Theme</vt:lpstr>
      <vt:lpstr>1_Office Theme</vt:lpstr>
      <vt:lpstr>PowerPoint Presentation</vt:lpstr>
      <vt:lpstr>ASTM F1387 (MAFs) – MegaPress® CuNi  Workforce 2023 Update  by Jesus I. Herrero, Viega LLC</vt:lpstr>
      <vt:lpstr>History of Welding and Brazing</vt:lpstr>
      <vt:lpstr>History of Viega MegaPress Systems</vt:lpstr>
      <vt:lpstr>NSRP Project History – Qualification to a higher standard ASTM F1387</vt:lpstr>
      <vt:lpstr>RAP: Implementation of Press Connect Fittings (Train the Trainer)</vt:lpstr>
      <vt:lpstr>RAP: Implementation of Press Connect Fittings</vt:lpstr>
      <vt:lpstr>What did we build?</vt:lpstr>
      <vt:lpstr>Let’s see how the teams did</vt:lpstr>
      <vt:lpstr>Let’s review a simple estimate.  Actual takeoff  Industry Standard Labor Data for MegaPress CuNi  NAVSEA Labor data for Socket Weld</vt:lpstr>
      <vt:lpstr>Workforce Panel – How does it affect the workforce?</vt:lpstr>
      <vt:lpstr>Let’s watch a Side-by-Side of MegaPress CuNi vs Silver Braze</vt:lpstr>
      <vt:lpstr>MegaPress Systems deliver Streamlined Construction/Higher Quality </vt:lpstr>
      <vt:lpstr>Questions?</vt:lpstr>
      <vt:lpstr>Current Standing</vt:lpstr>
      <vt:lpstr>Approved Configurations</vt:lpstr>
      <vt:lpstr>Configurations (Pending Shock Extensions)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Approved Configurations</dc:title>
  <dc:creator>Herrero, Jesus</dc:creator>
  <cp:lastModifiedBy>Herrero, Jesus</cp:lastModifiedBy>
  <cp:revision>8</cp:revision>
  <dcterms:created xsi:type="dcterms:W3CDTF">2023-02-16T15:55:20Z</dcterms:created>
  <dcterms:modified xsi:type="dcterms:W3CDTF">2023-07-28T19:54:33Z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b01517-4d15-4247-99fb-6df4a06d0d78_Enabled">
    <vt:lpwstr>true</vt:lpwstr>
  </property>
  <property fmtid="{D5CDD505-2E9C-101B-9397-08002B2CF9AE}" pid="3" name="MSIP_Label_cdb01517-4d15-4247-99fb-6df4a06d0d78_SetDate">
    <vt:lpwstr>2023-02-16T15:55:20Z</vt:lpwstr>
  </property>
  <property fmtid="{D5CDD505-2E9C-101B-9397-08002B2CF9AE}" pid="4" name="MSIP_Label_cdb01517-4d15-4247-99fb-6df4a06d0d78_Method">
    <vt:lpwstr>Standard</vt:lpwstr>
  </property>
  <property fmtid="{D5CDD505-2E9C-101B-9397-08002B2CF9AE}" pid="5" name="MSIP_Label_cdb01517-4d15-4247-99fb-6df4a06d0d78_Name">
    <vt:lpwstr>Internal</vt:lpwstr>
  </property>
  <property fmtid="{D5CDD505-2E9C-101B-9397-08002B2CF9AE}" pid="6" name="MSIP_Label_cdb01517-4d15-4247-99fb-6df4a06d0d78_SiteId">
    <vt:lpwstr>902194e2-17cd-44f2-aac2-3a4ff4a5c99f</vt:lpwstr>
  </property>
  <property fmtid="{D5CDD505-2E9C-101B-9397-08002B2CF9AE}" pid="7" name="MSIP_Label_cdb01517-4d15-4247-99fb-6df4a06d0d78_ActionId">
    <vt:lpwstr>72b25186-cc93-403a-b17b-4cf69335611f</vt:lpwstr>
  </property>
  <property fmtid="{D5CDD505-2E9C-101B-9397-08002B2CF9AE}" pid="8" name="MSIP_Label_cdb01517-4d15-4247-99fb-6df4a06d0d78_ContentBits">
    <vt:lpwstr>0</vt:lpwstr>
  </property>
</Properties>
</file>