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3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4"/>
    <p:sldMasterId id="2147484229" r:id="rId5"/>
    <p:sldMasterId id="2147484268" r:id="rId6"/>
    <p:sldMasterId id="2147484307" r:id="rId7"/>
  </p:sldMasterIdLst>
  <p:notesMasterIdLst>
    <p:notesMasterId r:id="rId29"/>
  </p:notesMasterIdLst>
  <p:handoutMasterIdLst>
    <p:handoutMasterId r:id="rId30"/>
  </p:handoutMasterIdLst>
  <p:sldIdLst>
    <p:sldId id="1293" r:id="rId8"/>
    <p:sldId id="1296" r:id="rId9"/>
    <p:sldId id="1295" r:id="rId10"/>
    <p:sldId id="1297" r:id="rId11"/>
    <p:sldId id="1277" r:id="rId12"/>
    <p:sldId id="1280" r:id="rId13"/>
    <p:sldId id="1291" r:id="rId14"/>
    <p:sldId id="1286" r:id="rId15"/>
    <p:sldId id="1309" r:id="rId16"/>
    <p:sldId id="1290" r:id="rId17"/>
    <p:sldId id="1292" r:id="rId18"/>
    <p:sldId id="1287" r:id="rId19"/>
    <p:sldId id="1288" r:id="rId20"/>
    <p:sldId id="1281" r:id="rId21"/>
    <p:sldId id="1289" r:id="rId22"/>
    <p:sldId id="1307" r:id="rId23"/>
    <p:sldId id="1304" r:id="rId24"/>
    <p:sldId id="1305" r:id="rId25"/>
    <p:sldId id="1282" r:id="rId26"/>
    <p:sldId id="1306" r:id="rId27"/>
    <p:sldId id="1310" r:id="rId28"/>
  </p:sldIdLst>
  <p:sldSz cx="12192000" cy="6858000"/>
  <p:notesSz cx="7010400" cy="9296400"/>
  <p:defaultTextStyle>
    <a:defPPr>
      <a:defRPr lang="en-US"/>
    </a:defPPr>
    <a:lvl1pPr algn="l" defTabSz="913447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Lato Light" charset="0"/>
        <a:ea typeface="MS PGothic" panose="020B0600070205080204" pitchFamily="34" charset="-128"/>
        <a:cs typeface="+mn-cs"/>
      </a:defRPr>
    </a:lvl1pPr>
    <a:lvl2pPr marL="456327" indent="-227767" algn="l" defTabSz="913447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Lato Light" charset="0"/>
        <a:ea typeface="MS PGothic" panose="020B0600070205080204" pitchFamily="34" charset="-128"/>
        <a:cs typeface="+mn-cs"/>
      </a:defRPr>
    </a:lvl2pPr>
    <a:lvl3pPr marL="913447" indent="-456327" algn="l" defTabSz="913447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Lato Light" charset="0"/>
        <a:ea typeface="MS PGothic" panose="020B0600070205080204" pitchFamily="34" charset="-128"/>
        <a:cs typeface="+mn-cs"/>
      </a:defRPr>
    </a:lvl3pPr>
    <a:lvl4pPr marL="1370567" indent="-684887" algn="l" defTabSz="913447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Lato Light" charset="0"/>
        <a:ea typeface="MS PGothic" panose="020B0600070205080204" pitchFamily="34" charset="-128"/>
        <a:cs typeface="+mn-cs"/>
      </a:defRPr>
    </a:lvl4pPr>
    <a:lvl5pPr marL="1827687" indent="-913447" algn="l" defTabSz="913447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Lato Light" charset="0"/>
        <a:ea typeface="MS PGothic" panose="020B0600070205080204" pitchFamily="34" charset="-128"/>
        <a:cs typeface="+mn-cs"/>
      </a:defRPr>
    </a:lvl5pPr>
    <a:lvl6pPr marL="1142800" algn="l" defTabSz="457120" rtl="0" eaLnBrk="1" latinLnBrk="0" hangingPunct="1">
      <a:defRPr sz="1800" kern="1200">
        <a:solidFill>
          <a:schemeClr val="tx1"/>
        </a:solidFill>
        <a:latin typeface="Lato Light" charset="0"/>
        <a:ea typeface="MS PGothic" panose="020B0600070205080204" pitchFamily="34" charset="-128"/>
        <a:cs typeface="+mn-cs"/>
      </a:defRPr>
    </a:lvl6pPr>
    <a:lvl7pPr marL="1371360" algn="l" defTabSz="457120" rtl="0" eaLnBrk="1" latinLnBrk="0" hangingPunct="1">
      <a:defRPr sz="1800" kern="1200">
        <a:solidFill>
          <a:schemeClr val="tx1"/>
        </a:solidFill>
        <a:latin typeface="Lato Light" charset="0"/>
        <a:ea typeface="MS PGothic" panose="020B0600070205080204" pitchFamily="34" charset="-128"/>
        <a:cs typeface="+mn-cs"/>
      </a:defRPr>
    </a:lvl7pPr>
    <a:lvl8pPr marL="1599920" algn="l" defTabSz="457120" rtl="0" eaLnBrk="1" latinLnBrk="0" hangingPunct="1">
      <a:defRPr sz="1800" kern="1200">
        <a:solidFill>
          <a:schemeClr val="tx1"/>
        </a:solidFill>
        <a:latin typeface="Lato Light" charset="0"/>
        <a:ea typeface="MS PGothic" panose="020B0600070205080204" pitchFamily="34" charset="-128"/>
        <a:cs typeface="+mn-cs"/>
      </a:defRPr>
    </a:lvl8pPr>
    <a:lvl9pPr marL="1828480" algn="l" defTabSz="457120" rtl="0" eaLnBrk="1" latinLnBrk="0" hangingPunct="1">
      <a:defRPr sz="1800" kern="1200">
        <a:solidFill>
          <a:schemeClr val="tx1"/>
        </a:solidFill>
        <a:latin typeface="Lato Light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Options" id="{D0913845-F804-9A4E-B75E-BB2DFECC8888}">
          <p14:sldIdLst>
            <p14:sldId id="1293"/>
            <p14:sldId id="1296"/>
            <p14:sldId id="1295"/>
            <p14:sldId id="1297"/>
            <p14:sldId id="1277"/>
            <p14:sldId id="1280"/>
            <p14:sldId id="1291"/>
            <p14:sldId id="1286"/>
            <p14:sldId id="1309"/>
            <p14:sldId id="1290"/>
            <p14:sldId id="1292"/>
            <p14:sldId id="1287"/>
            <p14:sldId id="1288"/>
            <p14:sldId id="1281"/>
            <p14:sldId id="1289"/>
            <p14:sldId id="1307"/>
            <p14:sldId id="1304"/>
            <p14:sldId id="1305"/>
            <p14:sldId id="1282"/>
            <p14:sldId id="1306"/>
            <p14:sldId id="13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876" userDrawn="1">
          <p15:clr>
            <a:srgbClr val="A4A3A4"/>
          </p15:clr>
        </p15:guide>
        <p15:guide id="2" orient="horz" pos="888" userDrawn="1">
          <p15:clr>
            <a:srgbClr val="A4A3A4"/>
          </p15:clr>
        </p15:guide>
        <p15:guide id="3" pos="875" userDrawn="1">
          <p15:clr>
            <a:srgbClr val="A4A3A4"/>
          </p15:clr>
        </p15:guide>
        <p15:guide id="4" pos="7299" userDrawn="1">
          <p15:clr>
            <a:srgbClr val="A4A3A4"/>
          </p15:clr>
        </p15:guide>
        <p15:guide id="5" pos="295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den, Claire" initials="WC" lastIdx="19" clrIdx="0">
    <p:extLst/>
  </p:cmAuthor>
  <p:cmAuthor id="2" name="Kurt Kraus" initials="KK" lastIdx="19" clrIdx="1">
    <p:extLst/>
  </p:cmAuthor>
  <p:cmAuthor id="3" name="Koenig, Jennifer" initials="KJ" lastIdx="53" clrIdx="2">
    <p:extLst/>
  </p:cmAuthor>
  <p:cmAuthor id="4" name="Moreno, Linda" initials="ML" lastIdx="105" clrIdx="3">
    <p:extLst/>
  </p:cmAuthor>
  <p:cmAuthor id="5" name="Tom Plucinski" initials="TMP" lastIdx="13" clrIdx="4"/>
  <p:cmAuthor id="6" name="Tom Plucinski" initials="TMP [10]" lastIdx="1" clrIdx="5"/>
  <p:cmAuthor id="7" name="Tom Plucinski" initials="TMP [9]" lastIdx="1" clrIdx="6"/>
  <p:cmAuthor id="8" name="Tom Plucinski" initials="TMP [2]" lastIdx="1" clrIdx="7"/>
  <p:cmAuthor id="9" name="Tom Plucinski" initials="TMP [3]" lastIdx="1" clrIdx="8"/>
  <p:cmAuthor id="10" name="Tom Plucinski" initials="TMP [7]" lastIdx="1" clrIdx="9"/>
  <p:cmAuthor id="11" name="Tom Plucinski" initials="TMP [6]" lastIdx="1" clrIdx="10"/>
  <p:cmAuthor id="12" name="Tom Plucinski" initials="TMP [5]" lastIdx="1" clrIdx="11"/>
  <p:cmAuthor id="13" name="Tom Plucinski" initials="TMP [8]" lastIdx="1" clrIdx="12"/>
  <p:cmAuthor id="14" name="Tom Plucinski" initials="TMP [4]" lastIdx="1" clrIdx="1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5B7"/>
    <a:srgbClr val="031F73"/>
    <a:srgbClr val="53565A"/>
    <a:srgbClr val="DEE6FE"/>
    <a:srgbClr val="B4C6FE"/>
    <a:srgbClr val="8DA8FD"/>
    <a:srgbClr val="7F9DFD"/>
    <a:srgbClr val="87A3FD"/>
    <a:srgbClr val="C6D3F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80" autoAdjust="0"/>
    <p:restoredTop sz="95735" autoAdjust="0"/>
  </p:normalViewPr>
  <p:slideViewPr>
    <p:cSldViewPr snapToGrid="0" snapToObjects="1">
      <p:cViewPr varScale="1">
        <p:scale>
          <a:sx n="73" d="100"/>
          <a:sy n="73" d="100"/>
        </p:scale>
        <p:origin x="102" y="756"/>
      </p:cViewPr>
      <p:guideLst>
        <p:guide orient="horz" pos="3876"/>
        <p:guide orient="horz" pos="888"/>
        <p:guide pos="875"/>
        <p:guide pos="7299"/>
        <p:guide pos="29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12276"/>
    </p:cViewPr>
  </p:sorterViewPr>
  <p:notesViewPr>
    <p:cSldViewPr snapToGrid="0" snapToObjects="1">
      <p:cViewPr varScale="1">
        <p:scale>
          <a:sx n="57" d="100"/>
          <a:sy n="57" d="100"/>
        </p:scale>
        <p:origin x="2578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7627" cy="466579"/>
          </a:xfrm>
          <a:prstGeom prst="rect">
            <a:avLst/>
          </a:prstGeom>
        </p:spPr>
        <p:txBody>
          <a:bodyPr vert="horz" lIns="91909" tIns="45953" rIns="91909" bIns="4595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75" y="0"/>
            <a:ext cx="3037627" cy="466579"/>
          </a:xfrm>
          <a:prstGeom prst="rect">
            <a:avLst/>
          </a:prstGeom>
        </p:spPr>
        <p:txBody>
          <a:bodyPr vert="horz" lIns="91909" tIns="45953" rIns="91909" bIns="45953" rtlCol="0"/>
          <a:lstStyle>
            <a:lvl1pPr algn="r">
              <a:defRPr sz="1200"/>
            </a:lvl1pPr>
          </a:lstStyle>
          <a:p>
            <a:fld id="{5AA7FE31-D281-438B-B6F8-6AEA058C0E85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29821"/>
            <a:ext cx="3037627" cy="466579"/>
          </a:xfrm>
          <a:prstGeom prst="rect">
            <a:avLst/>
          </a:prstGeom>
        </p:spPr>
        <p:txBody>
          <a:bodyPr vert="horz" lIns="91909" tIns="45953" rIns="91909" bIns="4595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75" y="8829821"/>
            <a:ext cx="3037627" cy="466579"/>
          </a:xfrm>
          <a:prstGeom prst="rect">
            <a:avLst/>
          </a:prstGeom>
        </p:spPr>
        <p:txBody>
          <a:bodyPr vert="horz" lIns="91909" tIns="45953" rIns="91909" bIns="45953" rtlCol="0" anchor="b"/>
          <a:lstStyle>
            <a:lvl1pPr algn="r">
              <a:defRPr sz="1200"/>
            </a:lvl1pPr>
          </a:lstStyle>
          <a:p>
            <a:fld id="{99A8B40C-EB94-4258-8692-0100315BF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005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7839" cy="464820"/>
          </a:xfrm>
          <a:prstGeom prst="rect">
            <a:avLst/>
          </a:prstGeom>
        </p:spPr>
        <p:txBody>
          <a:bodyPr vert="horz" lIns="92967" tIns="46483" rIns="92967" bIns="46483" rtlCol="0"/>
          <a:lstStyle>
            <a:lvl1pPr algn="l" defTabSz="1858947" fontAlgn="auto">
              <a:spcBef>
                <a:spcPts val="0"/>
              </a:spcBef>
              <a:spcAft>
                <a:spcPts val="0"/>
              </a:spcAft>
              <a:defRPr sz="1200" b="0" i="0" dirty="0">
                <a:latin typeface="Roboto Light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3" y="0"/>
            <a:ext cx="3037839" cy="464820"/>
          </a:xfrm>
          <a:prstGeom prst="rect">
            <a:avLst/>
          </a:prstGeom>
        </p:spPr>
        <p:txBody>
          <a:bodyPr vert="horz" wrap="square" lIns="92967" tIns="46483" rIns="92967" bIns="46483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Roboto Light" charset="0"/>
              </a:defRPr>
            </a:lvl1pPr>
          </a:lstStyle>
          <a:p>
            <a:fld id="{D713FCFC-F2E6-402E-8DE9-AA05467F41C6}" type="datetimeFigureOut">
              <a:rPr lang="en-US" altLang="en-US" smtClean="0"/>
              <a:pPr/>
              <a:t>3/26/2019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67" tIns="46483" rIns="92967" bIns="4648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2" y="4415792"/>
            <a:ext cx="5608320" cy="4183380"/>
          </a:xfrm>
          <a:prstGeom prst="rect">
            <a:avLst/>
          </a:prstGeom>
        </p:spPr>
        <p:txBody>
          <a:bodyPr vert="horz" lIns="92967" tIns="46483" rIns="92967" bIns="46483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965"/>
            <a:ext cx="3037839" cy="464820"/>
          </a:xfrm>
          <a:prstGeom prst="rect">
            <a:avLst/>
          </a:prstGeom>
        </p:spPr>
        <p:txBody>
          <a:bodyPr vert="horz" lIns="92967" tIns="46483" rIns="92967" bIns="46483" rtlCol="0" anchor="b"/>
          <a:lstStyle>
            <a:lvl1pPr algn="l" defTabSz="1858947" fontAlgn="auto">
              <a:spcBef>
                <a:spcPts val="0"/>
              </a:spcBef>
              <a:spcAft>
                <a:spcPts val="0"/>
              </a:spcAft>
              <a:defRPr sz="1200" b="0" i="0" dirty="0">
                <a:latin typeface="Roboto Light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3" y="8829965"/>
            <a:ext cx="3037839" cy="464820"/>
          </a:xfrm>
          <a:prstGeom prst="rect">
            <a:avLst/>
          </a:prstGeom>
        </p:spPr>
        <p:txBody>
          <a:bodyPr vert="horz" wrap="square" lIns="92967" tIns="46483" rIns="92967" bIns="46483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Roboto Light" charset="0"/>
              </a:defRPr>
            </a:lvl1pPr>
          </a:lstStyle>
          <a:p>
            <a:fld id="{1B453176-56EF-4198-A410-313A8DDF73C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64486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6327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 Light" charset="0"/>
        <a:ea typeface="MS PGothic" panose="020B0600070205080204" pitchFamily="34" charset="-128"/>
        <a:cs typeface="+mn-cs"/>
      </a:defRPr>
    </a:lvl1pPr>
    <a:lvl2pPr marL="456327" algn="l" defTabSz="456327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 Light" charset="0"/>
        <a:ea typeface="MS PGothic" panose="020B0600070205080204" pitchFamily="34" charset="-128"/>
        <a:cs typeface="+mn-cs"/>
      </a:defRPr>
    </a:lvl2pPr>
    <a:lvl3pPr marL="913447" algn="l" defTabSz="456327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 Light" charset="0"/>
        <a:ea typeface="MS PGothic" panose="020B0600070205080204" pitchFamily="34" charset="-128"/>
        <a:cs typeface="+mn-cs"/>
      </a:defRPr>
    </a:lvl3pPr>
    <a:lvl4pPr marL="1370567" algn="l" defTabSz="456327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 Light" charset="0"/>
        <a:ea typeface="MS PGothic" panose="020B0600070205080204" pitchFamily="34" charset="-128"/>
        <a:cs typeface="+mn-cs"/>
      </a:defRPr>
    </a:lvl4pPr>
    <a:lvl5pPr marL="1827687" algn="l" defTabSz="456327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 Light" charset="0"/>
        <a:ea typeface="MS PGothic" panose="020B0600070205080204" pitchFamily="34" charset="-128"/>
        <a:cs typeface="+mn-cs"/>
      </a:defRPr>
    </a:lvl5pPr>
    <a:lvl6pPr marL="2285143" algn="l" defTabSz="4570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72" algn="l" defTabSz="4570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00" algn="l" defTabSz="4570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28" algn="l" defTabSz="4570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58670-7A45-4750-B3C7-42731CF0DD4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14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58670-7A45-4750-B3C7-42731CF0DD4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33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826558">
              <a:defRPr/>
            </a:pPr>
            <a:fld id="{1B453176-56EF-4198-A410-313A8DDF73C8}" type="slidenum">
              <a:rPr lang="en-US" altLang="en-US">
                <a:solidFill>
                  <a:prstClr val="black"/>
                </a:solidFill>
              </a:rPr>
              <a:pPr defTabSz="1826558">
                <a:defRPr/>
              </a:pPr>
              <a:t>19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599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53176-56EF-4198-A410-313A8DDF73C8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0155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68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453176-56EF-4198-A410-313A8DDF73C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charset="0"/>
                <a:ea typeface="MS PGothic" panose="020B0600070205080204" pitchFamily="34" charset="-128"/>
                <a:cs typeface="+mn-cs"/>
              </a:rPr>
              <a:pPr marL="0" marR="0" lvl="0" indent="0" algn="r" defTabSz="1826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23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pattamburrino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pattamburrino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pattamburrino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pattamburrino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pattamburrino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pattamburrino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pattamburrino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082792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bil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9572" y="1185351"/>
            <a:ext cx="4343401" cy="4776506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75"/>
              </a:spcAft>
              <a:buNone/>
              <a:defRPr sz="1350" b="0" i="0">
                <a:solidFill>
                  <a:srgbClr val="00187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6101493" y="914400"/>
            <a:ext cx="6090511" cy="5943603"/>
          </a:xfrm>
          <a:prstGeom prst="rect">
            <a:avLst/>
          </a:prstGeom>
          <a:solidFill>
            <a:srgbClr val="5356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75" tIns="17138" rIns="34275" bIns="17138" anchor="ctr"/>
          <a:lstStyle/>
          <a:p>
            <a:pPr algn="ctr" defTabSz="68545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4D4F53"/>
              </a:solidFill>
              <a:cs typeface="Lato Light"/>
            </a:endParaRPr>
          </a:p>
        </p:txBody>
      </p:sp>
      <p:sp>
        <p:nvSpPr>
          <p:cNvPr id="5" name="TextBox 11"/>
          <p:cNvSpPr txBox="1">
            <a:spLocks noChangeArrowheads="1"/>
          </p:cNvSpPr>
          <p:nvPr userDrawn="1"/>
        </p:nvSpPr>
        <p:spPr bwMode="auto">
          <a:xfrm>
            <a:off x="11510229" y="6372228"/>
            <a:ext cx="255454" cy="18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48" tIns="34275" rIns="68548" bIns="34275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ctr"/>
            <a:fld id="{F7B09E76-417B-4276-80FD-3206DD0259BA}" type="slidenum">
              <a:rPr lang="id-ID" altLang="en-US" sz="750" b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pPr algn="ctr"/>
              <a:t>‹#›</a:t>
            </a:fld>
            <a:endParaRPr lang="id-ID" altLang="en-US" sz="750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984103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0527594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09"/>
          <a:stretch/>
        </p:blipFill>
        <p:spPr>
          <a:xfrm>
            <a:off x="1" y="5089730"/>
            <a:ext cx="12192000" cy="1768271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5075346" y="2036191"/>
            <a:ext cx="664557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8" name="Picture 7" descr="LMI_maste-rev-logo only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61" y="6089587"/>
            <a:ext cx="1152826" cy="45753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75611" y="1289304"/>
            <a:ext cx="11245477" cy="589788"/>
          </a:xfrm>
        </p:spPr>
        <p:txBody>
          <a:bodyPr lIns="91440" tIns="45720" rIns="91440" bIns="45720"/>
          <a:lstStyle>
            <a:lvl1pPr marL="0" indent="0" algn="r" defTabSz="913447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  <a:defRPr lang="en-US" sz="4400" kern="1200" cap="all" baseline="0" dirty="0" smtClean="0">
                <a:solidFill>
                  <a:schemeClr val="accent2"/>
                </a:solidFill>
                <a:latin typeface="Roboto Medium"/>
                <a:ea typeface="MS PGothic" panose="020B0600070205080204" pitchFamily="34" charset="-128"/>
                <a:cs typeface="Roboto Medium"/>
              </a:defRPr>
            </a:lvl1pPr>
          </a:lstStyle>
          <a:p>
            <a:pPr lvl="0"/>
            <a:r>
              <a:rPr lang="en-US" smtClean="0"/>
              <a:t>COVER TITLE TO GO HERE</a:t>
            </a:r>
            <a:endParaRPr lang="en-US" dirty="0" smtClean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5612" y="2171700"/>
            <a:ext cx="11245477" cy="292608"/>
          </a:xfrm>
        </p:spPr>
        <p:txBody>
          <a:bodyPr lIns="91440" tIns="45720" rIns="91440" bIns="45720"/>
          <a:lstStyle>
            <a:lvl1pPr marL="0" marR="0" indent="0" algn="r" defTabSz="913447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E36F1E"/>
              </a:buClr>
              <a:buSzTx/>
              <a:buFont typeface="Arial" panose="020B0604020202020204" pitchFamily="34" charset="0"/>
              <a:buNone/>
              <a:tabLst/>
              <a:defRPr lang="en-US" sz="2000" kern="1200" dirty="0" smtClean="0">
                <a:solidFill>
                  <a:schemeClr val="accent2"/>
                </a:solidFill>
                <a:latin typeface="Roboto Light"/>
                <a:ea typeface="MS PGothic" panose="020B0600070205080204" pitchFamily="34" charset="-128"/>
                <a:cs typeface="Roboto Light"/>
              </a:defRPr>
            </a:lvl1pPr>
          </a:lstStyle>
          <a:p>
            <a:pPr marL="0" marR="0" lvl="0" indent="0" algn="r" defTabSz="913447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E36F1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000" dirty="0" smtClean="0">
                <a:solidFill>
                  <a:schemeClr val="accent2"/>
                </a:solidFill>
                <a:latin typeface="Roboto Light"/>
                <a:cs typeface="Roboto Light"/>
              </a:rPr>
              <a:t>Subhead to go here in title case</a:t>
            </a:r>
          </a:p>
          <a:p>
            <a:pPr lvl="0"/>
            <a:endParaRPr lang="en-US" dirty="0" smtClean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75311" y="4033245"/>
            <a:ext cx="11245604" cy="301810"/>
          </a:xfrm>
        </p:spPr>
        <p:txBody>
          <a:bodyPr lIns="91440" tIns="0" rIns="91440" bIns="0"/>
          <a:lstStyle>
            <a:lvl1pPr marL="0" marR="0" indent="0" algn="r" defTabSz="913447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36F1E"/>
              </a:buClr>
              <a:buSzTx/>
              <a:buFont typeface="Arial" panose="020B0604020202020204" pitchFamily="34" charset="0"/>
              <a:buNone/>
              <a:tabLst/>
              <a:defRPr lang="en-US" altLang="en-US" sz="1200" b="0" i="0" kern="1200" dirty="0">
                <a:solidFill>
                  <a:schemeClr val="accent2"/>
                </a:solidFill>
                <a:latin typeface="Roboto Light"/>
                <a:ea typeface="Roboto Light" charset="0"/>
                <a:cs typeface="Roboto Light"/>
              </a:defRPr>
            </a:lvl1pPr>
          </a:lstStyle>
          <a:p>
            <a:pPr lvl="0"/>
            <a:r>
              <a:rPr lang="en-US" dirty="0" smtClean="0"/>
              <a:t>Month Day, Year</a:t>
            </a:r>
            <a:endParaRPr lang="en-US" dirty="0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475311" y="3812087"/>
            <a:ext cx="11245604" cy="286662"/>
          </a:xfrm>
        </p:spPr>
        <p:txBody>
          <a:bodyPr lIns="91440" tIns="0" rIns="91440" bIns="0"/>
          <a:lstStyle>
            <a:lvl1pPr marL="0" marR="0" indent="0" algn="r" defTabSz="913447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36F1E"/>
              </a:buClr>
              <a:buSzTx/>
              <a:buFont typeface="Arial" panose="020B0604020202020204" pitchFamily="34" charset="0"/>
              <a:buNone/>
              <a:tabLst/>
              <a:defRPr lang="en-US" altLang="en-US" sz="1200" b="0" i="0" kern="1200" dirty="0" smtClean="0">
                <a:solidFill>
                  <a:schemeClr val="accent2"/>
                </a:solidFill>
                <a:latin typeface="Roboto Medium"/>
                <a:ea typeface="Roboto Medium" charset="0"/>
                <a:cs typeface="Roboto Medium"/>
              </a:defRPr>
            </a:lvl1pPr>
          </a:lstStyle>
          <a:p>
            <a:pPr lvl="0"/>
            <a:r>
              <a:rPr lang="en-US" dirty="0" smtClean="0"/>
              <a:t>Presenter’s Name or Team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317864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7443679-2025x360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" y="1786"/>
            <a:ext cx="12198352" cy="6858000"/>
          </a:xfrm>
          <a:prstGeom prst="rect">
            <a:avLst/>
          </a:prstGeom>
        </p:spPr>
      </p:pic>
      <p:pic>
        <p:nvPicPr>
          <p:cNvPr id="11" name="Picture 10" descr="PPT-overlay4_blue.png"/>
          <p:cNvPicPr>
            <a:picLocks noChangeAspect="1"/>
          </p:cNvPicPr>
          <p:nvPr userDrawn="1"/>
        </p:nvPicPr>
        <p:blipFill>
          <a:blip r:embed="rId3">
            <a:alphaModFix amt="8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86"/>
            <a:ext cx="12192000" cy="6856214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5075346" y="2036191"/>
            <a:ext cx="664557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75611" y="1289304"/>
            <a:ext cx="11245477" cy="589788"/>
          </a:xfrm>
        </p:spPr>
        <p:txBody>
          <a:bodyPr lIns="91440" tIns="45720" rIns="91440" bIns="45720"/>
          <a:lstStyle>
            <a:lvl1pPr marL="0" indent="0" algn="r" defTabSz="913447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  <a:defRPr lang="en-US" sz="4400" kern="1200" cap="all" baseline="0" dirty="0" smtClean="0">
                <a:solidFill>
                  <a:schemeClr val="bg2"/>
                </a:solidFill>
                <a:latin typeface="Roboto Medium"/>
                <a:ea typeface="MS PGothic" panose="020B0600070205080204" pitchFamily="34" charset="-128"/>
                <a:cs typeface="Roboto Medium"/>
              </a:defRPr>
            </a:lvl1pPr>
          </a:lstStyle>
          <a:p>
            <a:pPr lvl="0"/>
            <a:r>
              <a:rPr lang="en-US" dirty="0" smtClean="0"/>
              <a:t>COVER TITLE TO GO HERE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75311" y="4033245"/>
            <a:ext cx="11245604" cy="301810"/>
          </a:xfrm>
        </p:spPr>
        <p:txBody>
          <a:bodyPr lIns="91440" tIns="0" rIns="91440" bIns="0"/>
          <a:lstStyle>
            <a:lvl1pPr marL="0" marR="0" indent="0" algn="r" defTabSz="913447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36F1E"/>
              </a:buClr>
              <a:buSzTx/>
              <a:buFont typeface="Arial" panose="020B0604020202020204" pitchFamily="34" charset="0"/>
              <a:buNone/>
              <a:tabLst/>
              <a:defRPr lang="en-US" altLang="en-US" sz="1200" b="0" i="0" kern="1200" dirty="0">
                <a:solidFill>
                  <a:schemeClr val="bg2"/>
                </a:solidFill>
                <a:latin typeface="Roboto Light"/>
                <a:ea typeface="Roboto Light" charset="0"/>
                <a:cs typeface="Roboto Light"/>
              </a:defRPr>
            </a:lvl1pPr>
          </a:lstStyle>
          <a:p>
            <a:pPr lvl="0"/>
            <a:r>
              <a:rPr lang="en-US" dirty="0" smtClean="0"/>
              <a:t>Month Day, Year</a:t>
            </a:r>
            <a:endParaRPr lang="en-US" dirty="0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475311" y="3812087"/>
            <a:ext cx="11245604" cy="286662"/>
          </a:xfrm>
        </p:spPr>
        <p:txBody>
          <a:bodyPr lIns="91440" tIns="0" rIns="91440" bIns="0"/>
          <a:lstStyle>
            <a:lvl1pPr marL="0" marR="0" indent="0" algn="r" defTabSz="913447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36F1E"/>
              </a:buClr>
              <a:buSzTx/>
              <a:buFont typeface="Arial" panose="020B0604020202020204" pitchFamily="34" charset="0"/>
              <a:buNone/>
              <a:tabLst/>
              <a:defRPr lang="en-US" altLang="en-US" sz="1200" b="0" i="0" kern="1200" dirty="0" smtClean="0">
                <a:solidFill>
                  <a:schemeClr val="bg2"/>
                </a:solidFill>
                <a:latin typeface="Roboto Medium"/>
                <a:ea typeface="Roboto Medium" charset="0"/>
                <a:cs typeface="Roboto Medium"/>
              </a:defRPr>
            </a:lvl1pPr>
          </a:lstStyle>
          <a:p>
            <a:pPr lvl="0"/>
            <a:r>
              <a:rPr lang="en-US" dirty="0" smtClean="0"/>
              <a:t>Presenter’s Name or Team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5612" y="2171700"/>
            <a:ext cx="11245477" cy="292608"/>
          </a:xfrm>
        </p:spPr>
        <p:txBody>
          <a:bodyPr lIns="91440" tIns="45720" rIns="91440" bIns="45720"/>
          <a:lstStyle>
            <a:lvl1pPr marL="0" indent="0" algn="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Subhead to go here </a:t>
            </a:r>
            <a:r>
              <a:rPr lang="en-US" smtClean="0"/>
              <a:t>in title case</a:t>
            </a:r>
            <a:endParaRPr lang="en-US" dirty="0"/>
          </a:p>
        </p:txBody>
      </p:sp>
      <p:pic>
        <p:nvPicPr>
          <p:cNvPr id="13" name="Picture 12" descr="LMI_maste-rev-logo only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61" y="6089587"/>
            <a:ext cx="1152826" cy="45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58913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[Enter 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458003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99362" y="1404146"/>
            <a:ext cx="11394319" cy="4719638"/>
          </a:xfrm>
        </p:spPr>
        <p:txBody>
          <a:bodyPr numCol="1" spcCol="914400"/>
          <a:lstStyle>
            <a:lvl1pPr marL="114267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2000" baseline="0">
                <a:latin typeface="Roboto Light" charset="0"/>
              </a:defRPr>
            </a:lvl1pPr>
            <a:lvl2pPr marL="457069" indent="-22853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 sz="1800" baseline="0">
                <a:latin typeface="Roboto Light" charset="0"/>
              </a:defRPr>
            </a:lvl2pPr>
            <a:lvl3pPr marL="685603" indent="-22853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.HelveticaNeueDeskInterface-Regular" charset="-120"/>
              <a:buChar char="–"/>
              <a:defRPr sz="1800" baseline="0">
                <a:latin typeface="Roboto Light" charset="0"/>
              </a:defRPr>
            </a:lvl3pPr>
            <a:lvl4pPr marL="914137" indent="-22853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 sz="1800" baseline="0">
                <a:latin typeface="Roboto Light" charset="0"/>
              </a:defRPr>
            </a:lvl4pPr>
            <a:lvl5pPr marL="1142672" indent="-22853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.HelveticaNeueDeskInterface-Regular" charset="-120"/>
              <a:buChar char="–"/>
              <a:defRPr sz="1800" baseline="0">
                <a:latin typeface="Roboto Light" charset="0"/>
              </a:defRPr>
            </a:lvl5pPr>
          </a:lstStyle>
          <a:p>
            <a:pPr lvl="0"/>
            <a:r>
              <a:rPr lang="en-US" dirty="0" smtClean="0"/>
              <a:t>[Enter Text]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[Enter 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550498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9361" y="1404144"/>
            <a:ext cx="5487829" cy="4719638"/>
          </a:xfrm>
        </p:spPr>
        <p:txBody>
          <a:bodyPr numCol="1" spcCol="914400"/>
          <a:lstStyle>
            <a:lvl1pPr marL="11430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2000" baseline="0">
                <a:latin typeface="Roboto Light" charset="0"/>
              </a:defRPr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 sz="1800" baseline="0">
                <a:latin typeface="Roboto Light" charset="0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.HelveticaNeueDeskInterface-Regular" charset="-120"/>
              <a:buChar char="–"/>
              <a:defRPr sz="1800" baseline="0">
                <a:latin typeface="Roboto Light" charset="0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charset="0"/>
              <a:buChar char="•"/>
              <a:defRPr sz="1800" baseline="0">
                <a:latin typeface="Roboto Light" charset="0"/>
              </a:defRPr>
            </a:lvl4pPr>
            <a:lvl5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.HelveticaNeueDeskInterface-Regular" charset="-120"/>
              <a:buChar char="–"/>
              <a:defRPr sz="1800" baseline="0">
                <a:latin typeface="Roboto Light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13609" y="1404144"/>
            <a:ext cx="5487829" cy="4719638"/>
          </a:xfrm>
        </p:spPr>
        <p:txBody>
          <a:bodyPr numCol="1" spcCol="914400"/>
          <a:lstStyle>
            <a:lvl1pPr marL="11430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2000" baseline="0">
                <a:latin typeface="Roboto Light" charset="0"/>
              </a:defRPr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 sz="1800" baseline="0">
                <a:latin typeface="Roboto Light" charset="0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.HelveticaNeueDeskInterface-Regular" charset="-120"/>
              <a:buChar char="–"/>
              <a:defRPr sz="1800" baseline="0">
                <a:latin typeface="Roboto Light" charset="0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charset="0"/>
              <a:buChar char="•"/>
              <a:defRPr sz="1800" baseline="0">
                <a:latin typeface="Roboto Light" charset="0"/>
              </a:defRPr>
            </a:lvl4pPr>
            <a:lvl5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.HelveticaNeueDeskInterface-Regular" charset="-120"/>
              <a:buChar char="–"/>
              <a:defRPr sz="1800" baseline="0">
                <a:latin typeface="Roboto Light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95107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9360" y="1404144"/>
            <a:ext cx="2743915" cy="4719638"/>
          </a:xfrm>
        </p:spPr>
        <p:txBody>
          <a:bodyPr numCol="1" spcCol="914400"/>
          <a:lstStyle>
            <a:lvl1pPr marL="1143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2000" baseline="0">
                <a:latin typeface="Roboto Light" charset="0"/>
              </a:defRPr>
            </a:lvl1pPr>
            <a:lvl2pPr marL="457200" indent="-22860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Char char="•"/>
              <a:defRPr sz="1800" baseline="0">
                <a:latin typeface="Roboto Light" charset="0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.HelveticaNeueDeskInterface-Regular" charset="-120"/>
              <a:buChar char="–"/>
              <a:defRPr sz="1800" baseline="0">
                <a:latin typeface="Roboto Light" charset="0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charset="0"/>
              <a:buChar char="•"/>
              <a:defRPr sz="1800" baseline="0">
                <a:latin typeface="Roboto Light" charset="0"/>
              </a:defRPr>
            </a:lvl4pPr>
            <a:lvl5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.HelveticaNeueDeskInterface-Regular" charset="-120"/>
              <a:buChar char="–"/>
              <a:defRPr sz="1800" baseline="0">
                <a:latin typeface="Roboto Light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97774" y="1404144"/>
            <a:ext cx="2743915" cy="4719638"/>
          </a:xfrm>
        </p:spPr>
        <p:txBody>
          <a:bodyPr numCol="1" spcCol="914400"/>
          <a:lstStyle>
            <a:lvl1pPr marL="1143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2000" baseline="0">
                <a:latin typeface="Roboto Light" charset="0"/>
              </a:defRPr>
            </a:lvl1pPr>
            <a:lvl2pPr marL="457200" indent="-22860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Char char="•"/>
              <a:defRPr sz="1800" baseline="0">
                <a:latin typeface="Roboto Light" charset="0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.HelveticaNeueDeskInterface-Regular" charset="-120"/>
              <a:buChar char="–"/>
              <a:defRPr sz="1800" baseline="0">
                <a:latin typeface="Roboto Light" charset="0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charset="0"/>
              <a:buChar char="•"/>
              <a:defRPr sz="1800" baseline="0">
                <a:latin typeface="Roboto Light" charset="0"/>
              </a:defRPr>
            </a:lvl4pPr>
            <a:lvl5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.HelveticaNeueDeskInterface-Regular" charset="-120"/>
              <a:buChar char="–"/>
              <a:defRPr sz="1800" baseline="0">
                <a:latin typeface="Roboto Light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196187" y="1404144"/>
            <a:ext cx="2743915" cy="4719638"/>
          </a:xfrm>
        </p:spPr>
        <p:txBody>
          <a:bodyPr numCol="1" spcCol="914400"/>
          <a:lstStyle>
            <a:lvl1pPr marL="1143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2000" baseline="0">
                <a:latin typeface="Roboto Light" charset="0"/>
              </a:defRPr>
            </a:lvl1pPr>
            <a:lvl2pPr marL="457200" indent="-22860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Char char="•"/>
              <a:defRPr sz="1800" baseline="0">
                <a:latin typeface="Roboto Light" charset="0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.HelveticaNeueDeskInterface-Regular" charset="-120"/>
              <a:buChar char="–"/>
              <a:defRPr sz="1800" baseline="0">
                <a:latin typeface="Roboto Light" charset="0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charset="0"/>
              <a:buChar char="•"/>
              <a:defRPr sz="1800" baseline="0">
                <a:latin typeface="Roboto Light" charset="0"/>
              </a:defRPr>
            </a:lvl4pPr>
            <a:lvl5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.HelveticaNeueDeskInterface-Regular" charset="-120"/>
              <a:buChar char="–"/>
              <a:defRPr sz="1800" baseline="0">
                <a:latin typeface="Roboto Light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094602" y="1404144"/>
            <a:ext cx="2743915" cy="4719638"/>
          </a:xfrm>
        </p:spPr>
        <p:txBody>
          <a:bodyPr numCol="1" spcCol="914400"/>
          <a:lstStyle>
            <a:lvl1pPr marL="1143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2000" baseline="0">
                <a:latin typeface="Roboto Light" charset="0"/>
              </a:defRPr>
            </a:lvl1pPr>
            <a:lvl2pPr marL="457200" indent="-22860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Char char="•"/>
              <a:defRPr sz="1800" baseline="0">
                <a:latin typeface="Roboto Light" charset="0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.HelveticaNeueDeskInterface-Regular" charset="-120"/>
              <a:buChar char="–"/>
              <a:defRPr sz="1800" baseline="0">
                <a:latin typeface="Roboto Light" charset="0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charset="0"/>
              <a:buChar char="•"/>
              <a:defRPr sz="1800" baseline="0">
                <a:latin typeface="Roboto Light" charset="0"/>
              </a:defRPr>
            </a:lvl4pPr>
            <a:lvl5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.HelveticaNeueDeskInterface-Regular" charset="-120"/>
              <a:buChar char="–"/>
              <a:defRPr sz="1800" baseline="0">
                <a:latin typeface="Roboto Light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27621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team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205990" y="1492438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 algn="ctr">
              <a:buNone/>
              <a:defRPr sz="125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924958" y="1492438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 algn="ctr">
              <a:buNone/>
              <a:defRPr sz="125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080062" y="3854451"/>
            <a:ext cx="2629586" cy="577167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2151" kern="9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914229" fontAlgn="auto">
              <a:spcBef>
                <a:spcPts val="0"/>
              </a:spcBef>
              <a:spcAft>
                <a:spcPts val="0"/>
              </a:spcAft>
            </a:pPr>
            <a:r>
              <a:rPr lang="en-US" smtClean="0"/>
              <a:t>Name</a:t>
            </a:r>
            <a:endParaRPr lang="en-US" dirty="0" smtClean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080063" y="4308476"/>
            <a:ext cx="2458711" cy="677066"/>
          </a:xfrm>
          <a:noFill/>
          <a:ln>
            <a:noFill/>
          </a:ln>
        </p:spPr>
        <p:txBody>
          <a:bodyPr wrap="square" lIns="243797" tIns="121899" rIns="243797" bIns="121899" anchor="t">
            <a:spAutoFit/>
          </a:bodyPr>
          <a:lstStyle>
            <a:lvl1pPr marL="0" indent="0">
              <a:lnSpc>
                <a:spcPct val="100000"/>
              </a:lnSpc>
              <a:spcBef>
                <a:spcPts val="51"/>
              </a:spcBef>
              <a:buFontTx/>
              <a:buNone/>
              <a:defRPr lang="en-US" sz="1400" dirty="0" smtClean="0"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Title</a:t>
            </a:r>
          </a:p>
          <a:p>
            <a:pPr lvl="0">
              <a:spcBef>
                <a:spcPct val="0"/>
              </a:spcBef>
            </a:pPr>
            <a:endParaRPr lang="en-US" dirty="0" smtClean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3205992" y="5197476"/>
            <a:ext cx="562049" cy="2079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6924960" y="5197476"/>
            <a:ext cx="562049" cy="207963"/>
          </a:xfrm>
          <a:prstGeom prst="rect">
            <a:avLst/>
          </a:prstGeom>
        </p:spPr>
      </p:pic>
      <p:sp>
        <p:nvSpPr>
          <p:cNvPr id="20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6799031" y="3854451"/>
            <a:ext cx="2629586" cy="577167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2151" kern="9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914229" fontAlgn="auto">
              <a:spcBef>
                <a:spcPts val="0"/>
              </a:spcBef>
              <a:spcAft>
                <a:spcPts val="0"/>
              </a:spcAft>
            </a:pPr>
            <a:r>
              <a:rPr lang="en-US" smtClean="0"/>
              <a:t>Name</a:t>
            </a:r>
            <a:endParaRPr lang="en-US" dirty="0" smtClean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6799031" y="4308476"/>
            <a:ext cx="2458711" cy="677066"/>
          </a:xfrm>
          <a:noFill/>
          <a:ln>
            <a:noFill/>
          </a:ln>
        </p:spPr>
        <p:txBody>
          <a:bodyPr wrap="square" lIns="243797" tIns="121899" rIns="243797" bIns="121899" anchor="t">
            <a:spAutoFit/>
          </a:bodyPr>
          <a:lstStyle>
            <a:lvl1pPr marL="0" indent="0">
              <a:lnSpc>
                <a:spcPct val="100000"/>
              </a:lnSpc>
              <a:spcBef>
                <a:spcPts val="51"/>
              </a:spcBef>
              <a:buFontTx/>
              <a:buNone/>
              <a:defRPr lang="en-US" sz="1400" dirty="0" smtClean="0"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Title</a:t>
            </a:r>
          </a:p>
          <a:p>
            <a:pPr lvl="0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11032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team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034844" y="1492438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 algn="ctr">
              <a:buNone/>
              <a:defRPr sz="125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050889" y="1492438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 algn="ctr">
              <a:buNone/>
              <a:defRPr sz="125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8066934" y="1492438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 algn="ctr">
              <a:buNone/>
              <a:defRPr sz="125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2034844" y="5197476"/>
            <a:ext cx="562049" cy="207963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924961" y="3854451"/>
            <a:ext cx="2629586" cy="577167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2151" kern="9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914229" fontAlgn="auto">
              <a:spcBef>
                <a:spcPts val="0"/>
              </a:spcBef>
              <a:spcAft>
                <a:spcPts val="0"/>
              </a:spcAft>
            </a:pPr>
            <a:r>
              <a:rPr lang="en-US" smtClean="0"/>
              <a:t>Name</a:t>
            </a:r>
            <a:endParaRPr lang="en-US" dirty="0" smtClean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924961" y="4308476"/>
            <a:ext cx="2458711" cy="677066"/>
          </a:xfrm>
          <a:noFill/>
          <a:ln>
            <a:noFill/>
          </a:ln>
        </p:spPr>
        <p:txBody>
          <a:bodyPr wrap="square" lIns="243797" tIns="121899" rIns="243797" bIns="121899" anchor="t">
            <a:spAutoFit/>
          </a:bodyPr>
          <a:lstStyle>
            <a:lvl1pPr marL="0" indent="0">
              <a:lnSpc>
                <a:spcPct val="100000"/>
              </a:lnSpc>
              <a:spcBef>
                <a:spcPts val="51"/>
              </a:spcBef>
              <a:buFontTx/>
              <a:buNone/>
              <a:defRPr lang="en-US" sz="1400" dirty="0" smtClean="0"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Title</a:t>
            </a:r>
          </a:p>
          <a:p>
            <a:pPr lvl="0">
              <a:spcBef>
                <a:spcPct val="0"/>
              </a:spcBef>
            </a:pPr>
            <a:endParaRPr lang="en-US" dirty="0" smtClean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5050891" y="5197476"/>
            <a:ext cx="562049" cy="2079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8066936" y="5197476"/>
            <a:ext cx="562049" cy="207963"/>
          </a:xfrm>
          <a:prstGeom prst="rect">
            <a:avLst/>
          </a:prstGeom>
        </p:spPr>
      </p:pic>
      <p:sp>
        <p:nvSpPr>
          <p:cNvPr id="18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908915" y="3854451"/>
            <a:ext cx="2629586" cy="577167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2151" kern="9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914229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Name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908916" y="4308476"/>
            <a:ext cx="2458711" cy="677066"/>
          </a:xfrm>
          <a:noFill/>
          <a:ln>
            <a:noFill/>
          </a:ln>
        </p:spPr>
        <p:txBody>
          <a:bodyPr wrap="square" lIns="243797" tIns="121899" rIns="243797" bIns="121899" anchor="t">
            <a:spAutoFit/>
          </a:bodyPr>
          <a:lstStyle>
            <a:lvl1pPr marL="0" indent="0">
              <a:lnSpc>
                <a:spcPct val="100000"/>
              </a:lnSpc>
              <a:spcBef>
                <a:spcPts val="51"/>
              </a:spcBef>
              <a:buFontTx/>
              <a:buNone/>
              <a:defRPr lang="en-US" sz="1400" dirty="0" smtClean="0"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Title</a:t>
            </a:r>
          </a:p>
          <a:p>
            <a:pPr lvl="0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7941006" y="3854451"/>
            <a:ext cx="2629586" cy="577167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2151" kern="9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914229" fontAlgn="auto">
              <a:spcBef>
                <a:spcPts val="0"/>
              </a:spcBef>
              <a:spcAft>
                <a:spcPts val="0"/>
              </a:spcAft>
            </a:pPr>
            <a:r>
              <a:rPr lang="en-US" smtClean="0"/>
              <a:t>Name</a:t>
            </a:r>
            <a:endParaRPr lang="en-US" dirty="0" smtClean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7941007" y="4308476"/>
            <a:ext cx="2458711" cy="677066"/>
          </a:xfrm>
          <a:noFill/>
          <a:ln>
            <a:noFill/>
          </a:ln>
        </p:spPr>
        <p:txBody>
          <a:bodyPr wrap="square" lIns="243797" tIns="121899" rIns="243797" bIns="121899" anchor="t">
            <a:spAutoFit/>
          </a:bodyPr>
          <a:lstStyle>
            <a:lvl1pPr marL="0" indent="0">
              <a:lnSpc>
                <a:spcPct val="100000"/>
              </a:lnSpc>
              <a:spcBef>
                <a:spcPts val="51"/>
              </a:spcBef>
              <a:buFontTx/>
              <a:buNone/>
              <a:defRPr lang="en-US" sz="1400" dirty="0" smtClean="0"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Title</a:t>
            </a:r>
          </a:p>
          <a:p>
            <a:pPr lvl="0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19341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team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98163" y="1492438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 algn="ctr">
              <a:buNone/>
              <a:defRPr sz="125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842259" y="1492438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 algn="ctr">
              <a:buNone/>
              <a:defRPr sz="125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686357" y="1492438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 algn="ctr">
              <a:buNone/>
              <a:defRPr sz="125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9530455" y="1492438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 algn="ctr">
              <a:buNone/>
              <a:defRPr sz="125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998163" y="5197476"/>
            <a:ext cx="562049" cy="207963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716332" y="3854451"/>
            <a:ext cx="2629586" cy="577167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2151" kern="9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914229" fontAlgn="auto">
              <a:spcBef>
                <a:spcPts val="0"/>
              </a:spcBef>
              <a:spcAft>
                <a:spcPts val="0"/>
              </a:spcAft>
            </a:pPr>
            <a:r>
              <a:rPr lang="en-US" smtClean="0"/>
              <a:t>Name</a:t>
            </a:r>
            <a:endParaRPr lang="en-US" dirty="0" smtClean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716332" y="4308476"/>
            <a:ext cx="2458711" cy="677066"/>
          </a:xfrm>
          <a:noFill/>
          <a:ln>
            <a:noFill/>
          </a:ln>
        </p:spPr>
        <p:txBody>
          <a:bodyPr wrap="square" lIns="243797" tIns="121899" rIns="243797" bIns="121899" anchor="t">
            <a:spAutoFit/>
          </a:bodyPr>
          <a:lstStyle>
            <a:lvl1pPr marL="0" indent="0">
              <a:lnSpc>
                <a:spcPct val="100000"/>
              </a:lnSpc>
              <a:spcBef>
                <a:spcPts val="51"/>
              </a:spcBef>
              <a:buFontTx/>
              <a:buNone/>
              <a:defRPr lang="en-US" sz="1400" dirty="0" smtClean="0"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Title</a:t>
            </a:r>
          </a:p>
          <a:p>
            <a:pPr lvl="0">
              <a:spcBef>
                <a:spcPct val="0"/>
              </a:spcBef>
            </a:pPr>
            <a:endParaRPr lang="en-US" dirty="0" smtClean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3842261" y="5197476"/>
            <a:ext cx="562049" cy="2079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6686359" y="5197476"/>
            <a:ext cx="562049" cy="2079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9530457" y="5197476"/>
            <a:ext cx="562049" cy="207963"/>
          </a:xfrm>
          <a:prstGeom prst="rect">
            <a:avLst/>
          </a:prstGeom>
        </p:spPr>
      </p:pic>
      <p:sp>
        <p:nvSpPr>
          <p:cNvPr id="18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872234" y="3854451"/>
            <a:ext cx="2629586" cy="577167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2151" kern="9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914229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Name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872235" y="4308476"/>
            <a:ext cx="2458711" cy="677066"/>
          </a:xfrm>
          <a:noFill/>
          <a:ln>
            <a:noFill/>
          </a:ln>
        </p:spPr>
        <p:txBody>
          <a:bodyPr wrap="square" lIns="243797" tIns="121899" rIns="243797" bIns="121899" anchor="t">
            <a:spAutoFit/>
          </a:bodyPr>
          <a:lstStyle>
            <a:lvl1pPr marL="0" indent="0">
              <a:lnSpc>
                <a:spcPct val="100000"/>
              </a:lnSpc>
              <a:spcBef>
                <a:spcPts val="51"/>
              </a:spcBef>
              <a:buFontTx/>
              <a:buNone/>
              <a:defRPr lang="en-US" sz="1400" dirty="0" smtClean="0"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Title</a:t>
            </a:r>
          </a:p>
          <a:p>
            <a:pPr lvl="0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6560429" y="3854451"/>
            <a:ext cx="2629586" cy="577167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2151" kern="9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914229" fontAlgn="auto">
              <a:spcBef>
                <a:spcPts val="0"/>
              </a:spcBef>
              <a:spcAft>
                <a:spcPts val="0"/>
              </a:spcAft>
            </a:pPr>
            <a:r>
              <a:rPr lang="en-US" smtClean="0"/>
              <a:t>Name</a:t>
            </a:r>
            <a:endParaRPr lang="en-US" dirty="0" smtClean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6560429" y="4308476"/>
            <a:ext cx="2458711" cy="677066"/>
          </a:xfrm>
          <a:noFill/>
          <a:ln>
            <a:noFill/>
          </a:ln>
        </p:spPr>
        <p:txBody>
          <a:bodyPr wrap="square" lIns="243797" tIns="121899" rIns="243797" bIns="121899" anchor="t">
            <a:spAutoFit/>
          </a:bodyPr>
          <a:lstStyle>
            <a:lvl1pPr marL="0" indent="0">
              <a:lnSpc>
                <a:spcPct val="100000"/>
              </a:lnSpc>
              <a:spcBef>
                <a:spcPts val="51"/>
              </a:spcBef>
              <a:buFontTx/>
              <a:buNone/>
              <a:defRPr lang="en-US" sz="1400" dirty="0" smtClean="0"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Title</a:t>
            </a:r>
          </a:p>
          <a:p>
            <a:pPr lvl="0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9404526" y="3854451"/>
            <a:ext cx="2629586" cy="577167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2151" kern="9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914229" fontAlgn="auto">
              <a:spcBef>
                <a:spcPts val="0"/>
              </a:spcBef>
              <a:spcAft>
                <a:spcPts val="0"/>
              </a:spcAft>
            </a:pPr>
            <a:r>
              <a:rPr lang="en-US" smtClean="0"/>
              <a:t>Name</a:t>
            </a:r>
            <a:endParaRPr lang="en-US" dirty="0" smtClean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9404527" y="4308476"/>
            <a:ext cx="2458711" cy="677066"/>
          </a:xfrm>
          <a:noFill/>
          <a:ln>
            <a:noFill/>
          </a:ln>
        </p:spPr>
        <p:txBody>
          <a:bodyPr wrap="square" lIns="243797" tIns="121899" rIns="243797" bIns="121899" anchor="t">
            <a:spAutoFit/>
          </a:bodyPr>
          <a:lstStyle>
            <a:lvl1pPr marL="0" indent="0">
              <a:lnSpc>
                <a:spcPct val="100000"/>
              </a:lnSpc>
              <a:spcBef>
                <a:spcPts val="51"/>
              </a:spcBef>
              <a:buFontTx/>
              <a:buNone/>
              <a:defRPr lang="en-US" sz="1400" dirty="0" smtClean="0"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Title</a:t>
            </a:r>
          </a:p>
          <a:p>
            <a:pPr lvl="0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0953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187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AutoShape 3"/>
          <p:cNvSpPr>
            <a:spLocks/>
          </p:cNvSpPr>
          <p:nvPr userDrawn="1"/>
        </p:nvSpPr>
        <p:spPr bwMode="auto">
          <a:xfrm>
            <a:off x="4798772" y="1826798"/>
            <a:ext cx="5867721" cy="4325810"/>
          </a:xfrm>
          <a:prstGeom prst="rightArrow">
            <a:avLst>
              <a:gd name="adj1" fmla="val 100000"/>
              <a:gd name="adj2" fmla="val 27518"/>
            </a:avLst>
          </a:prstGeom>
          <a:solidFill>
            <a:srgbClr val="0057B8"/>
          </a:solidFill>
          <a:ln w="889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685649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5" name="AutoShape 4"/>
          <p:cNvSpPr>
            <a:spLocks/>
          </p:cNvSpPr>
          <p:nvPr userDrawn="1"/>
        </p:nvSpPr>
        <p:spPr bwMode="auto">
          <a:xfrm>
            <a:off x="1238485" y="1828880"/>
            <a:ext cx="5293215" cy="4321642"/>
          </a:xfrm>
          <a:prstGeom prst="rightArrow">
            <a:avLst>
              <a:gd name="adj1" fmla="val 100000"/>
              <a:gd name="adj2" fmla="val 27547"/>
            </a:avLst>
          </a:prstGeom>
          <a:solidFill>
            <a:srgbClr val="001871"/>
          </a:solidFill>
          <a:ln w="889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685649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776874" y="3498780"/>
            <a:ext cx="982101" cy="981846"/>
          </a:xfrm>
          <a:prstGeom prst="ellipse">
            <a:avLst/>
          </a:prstGeom>
          <a:solidFill>
            <a:srgbClr val="53565A"/>
          </a:solidFill>
          <a:ln w="7620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6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7" name="Freeform 50"/>
          <p:cNvSpPr>
            <a:spLocks/>
          </p:cNvSpPr>
          <p:nvPr userDrawn="1"/>
        </p:nvSpPr>
        <p:spPr bwMode="auto">
          <a:xfrm>
            <a:off x="6109603" y="3672135"/>
            <a:ext cx="411136" cy="635135"/>
          </a:xfrm>
          <a:custGeom>
            <a:avLst/>
            <a:gdLst/>
            <a:ahLst/>
            <a:cxnLst>
              <a:cxn ang="0">
                <a:pos x="10" y="57"/>
              </a:cxn>
              <a:cxn ang="0">
                <a:pos x="7" y="57"/>
              </a:cxn>
              <a:cxn ang="0">
                <a:pos x="1" y="51"/>
              </a:cxn>
              <a:cxn ang="0">
                <a:pos x="1" y="48"/>
              </a:cxn>
              <a:cxn ang="0">
                <a:pos x="20" y="29"/>
              </a:cxn>
              <a:cxn ang="0">
                <a:pos x="1" y="10"/>
              </a:cxn>
              <a:cxn ang="0">
                <a:pos x="1" y="7"/>
              </a:cxn>
              <a:cxn ang="0">
                <a:pos x="7" y="1"/>
              </a:cxn>
              <a:cxn ang="0">
                <a:pos x="10" y="1"/>
              </a:cxn>
              <a:cxn ang="0">
                <a:pos x="36" y="27"/>
              </a:cxn>
              <a:cxn ang="0">
                <a:pos x="36" y="31"/>
              </a:cxn>
              <a:cxn ang="0">
                <a:pos x="10" y="57"/>
              </a:cxn>
            </a:cxnLst>
            <a:rect l="0" t="0" r="r" b="b"/>
            <a:pathLst>
              <a:path w="37" h="58">
                <a:moveTo>
                  <a:pt x="10" y="57"/>
                </a:moveTo>
                <a:cubicBezTo>
                  <a:pt x="9" y="58"/>
                  <a:pt x="7" y="58"/>
                  <a:pt x="7" y="57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0"/>
                  <a:pt x="0" y="49"/>
                  <a:pt x="1" y="48"/>
                </a:cubicBezTo>
                <a:cubicBezTo>
                  <a:pt x="20" y="29"/>
                  <a:pt x="20" y="29"/>
                  <a:pt x="20" y="29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9"/>
                  <a:pt x="0" y="8"/>
                  <a:pt x="1" y="7"/>
                </a:cubicBezTo>
                <a:cubicBezTo>
                  <a:pt x="7" y="1"/>
                  <a:pt x="7" y="1"/>
                  <a:pt x="7" y="1"/>
                </a:cubicBezTo>
                <a:cubicBezTo>
                  <a:pt x="7" y="0"/>
                  <a:pt x="9" y="0"/>
                  <a:pt x="10" y="1"/>
                </a:cubicBezTo>
                <a:cubicBezTo>
                  <a:pt x="36" y="27"/>
                  <a:pt x="36" y="27"/>
                  <a:pt x="36" y="27"/>
                </a:cubicBezTo>
                <a:cubicBezTo>
                  <a:pt x="37" y="28"/>
                  <a:pt x="37" y="30"/>
                  <a:pt x="36" y="31"/>
                </a:cubicBezTo>
                <a:lnTo>
                  <a:pt x="10" y="5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34276" tIns="17139" rIns="34276" bIns="17139"/>
          <a:lstStyle/>
          <a:p>
            <a:pPr defTabSz="6856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43999392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team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52685" y="1492437"/>
            <a:ext cx="1467612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 algn="ctr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182082" y="1492437"/>
            <a:ext cx="1467612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 algn="ctr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496780" y="1492437"/>
            <a:ext cx="1467612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 algn="ctr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9811479" y="1492437"/>
            <a:ext cx="1467612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 algn="ctr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552685" y="5197476"/>
            <a:ext cx="562050" cy="207963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182082" y="3854451"/>
            <a:ext cx="1943100" cy="577039"/>
          </a:xfrm>
        </p:spPr>
        <p:txBody>
          <a:bodyPr wrap="square" lIns="0" tIns="121899" rIns="243797" bIns="121899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2150" kern="9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913943" fontAlgn="auto">
              <a:spcBef>
                <a:spcPts val="0"/>
              </a:spcBef>
              <a:spcAft>
                <a:spcPts val="0"/>
              </a:spcAft>
            </a:pPr>
            <a:r>
              <a:rPr lang="en-US" smtClean="0"/>
              <a:t>Name</a:t>
            </a:r>
            <a:endParaRPr lang="en-US" dirty="0" smtClean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5182082" y="5197476"/>
            <a:ext cx="562050" cy="2079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7496780" y="5197476"/>
            <a:ext cx="562050" cy="2079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9811479" y="5197476"/>
            <a:ext cx="562050" cy="207963"/>
          </a:xfrm>
          <a:prstGeom prst="rect">
            <a:avLst/>
          </a:prstGeom>
        </p:spPr>
      </p:pic>
      <p:sp>
        <p:nvSpPr>
          <p:cNvPr id="18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2684" y="3854451"/>
            <a:ext cx="1943100" cy="577039"/>
          </a:xfrm>
        </p:spPr>
        <p:txBody>
          <a:bodyPr wrap="square" lIns="0" tIns="121899" rIns="243797" bIns="121899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2150" kern="9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913943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Name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552685" y="4308476"/>
            <a:ext cx="1943100" cy="677066"/>
          </a:xfrm>
          <a:noFill/>
          <a:ln>
            <a:noFill/>
          </a:ln>
        </p:spPr>
        <p:txBody>
          <a:bodyPr wrap="square" lIns="0" tIns="121899" rIns="243797" bIns="121899">
            <a:spAutoFit/>
          </a:bodyPr>
          <a:lstStyle>
            <a:lvl1pPr marL="0" indent="0">
              <a:lnSpc>
                <a:spcPct val="100000"/>
              </a:lnSpc>
              <a:spcBef>
                <a:spcPts val="50"/>
              </a:spcBef>
              <a:buFontTx/>
              <a:buNone/>
              <a:defRPr lang="en-US" sz="1400" dirty="0" smtClean="0"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Title</a:t>
            </a:r>
          </a:p>
          <a:p>
            <a:pPr lvl="0">
              <a:spcBef>
                <a:spcPct val="0"/>
              </a:spcBef>
            </a:pPr>
            <a:r>
              <a:rPr lang="en-US" dirty="0" smtClean="0"/>
              <a:t>Department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7496780" y="3854451"/>
            <a:ext cx="1943100" cy="577039"/>
          </a:xfrm>
        </p:spPr>
        <p:txBody>
          <a:bodyPr wrap="square" lIns="0" tIns="121899" rIns="243797" bIns="121899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2150" kern="9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913943" fontAlgn="auto">
              <a:spcBef>
                <a:spcPts val="0"/>
              </a:spcBef>
              <a:spcAft>
                <a:spcPts val="0"/>
              </a:spcAft>
            </a:pPr>
            <a:r>
              <a:rPr lang="en-US" smtClean="0"/>
              <a:t>Name</a:t>
            </a:r>
            <a:endParaRPr lang="en-US" dirty="0" smtClean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9811479" y="3854451"/>
            <a:ext cx="1943100" cy="577039"/>
          </a:xfrm>
        </p:spPr>
        <p:txBody>
          <a:bodyPr wrap="square" lIns="0" tIns="121899" rIns="243797" bIns="121899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2150" kern="9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913943" fontAlgn="auto">
              <a:spcBef>
                <a:spcPts val="0"/>
              </a:spcBef>
              <a:spcAft>
                <a:spcPts val="0"/>
              </a:spcAft>
            </a:pPr>
            <a:r>
              <a:rPr lang="en-US" smtClean="0"/>
              <a:t>Name</a:t>
            </a:r>
            <a:endParaRPr lang="en-US" dirty="0" smtClean="0"/>
          </a:p>
        </p:txBody>
      </p:sp>
      <p:sp>
        <p:nvSpPr>
          <p:cNvPr id="24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2867383" y="1492437"/>
            <a:ext cx="1467612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 algn="ctr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2867384" y="5197476"/>
            <a:ext cx="562050" cy="207963"/>
          </a:xfrm>
          <a:prstGeom prst="rect">
            <a:avLst/>
          </a:prstGeom>
        </p:spPr>
      </p:pic>
      <p:sp>
        <p:nvSpPr>
          <p:cNvPr id="26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2867384" y="3854451"/>
            <a:ext cx="1943100" cy="577039"/>
          </a:xfrm>
        </p:spPr>
        <p:txBody>
          <a:bodyPr wrap="square" lIns="0" tIns="121899" rIns="243797" bIns="121899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2150" kern="9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913943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Name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2867384" y="4308476"/>
            <a:ext cx="1943100" cy="677066"/>
          </a:xfrm>
          <a:noFill/>
          <a:ln>
            <a:noFill/>
          </a:ln>
        </p:spPr>
        <p:txBody>
          <a:bodyPr wrap="square" lIns="0" tIns="121899" rIns="243797" bIns="121899">
            <a:spAutoFit/>
          </a:bodyPr>
          <a:lstStyle>
            <a:lvl1pPr marL="0" indent="0">
              <a:lnSpc>
                <a:spcPct val="100000"/>
              </a:lnSpc>
              <a:spcBef>
                <a:spcPts val="50"/>
              </a:spcBef>
              <a:buFontTx/>
              <a:buNone/>
              <a:defRPr lang="en-US" sz="1400" dirty="0" smtClean="0"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Title</a:t>
            </a:r>
          </a:p>
          <a:p>
            <a:pPr lvl="0">
              <a:spcBef>
                <a:spcPct val="0"/>
              </a:spcBef>
            </a:pPr>
            <a:r>
              <a:rPr lang="en-US" dirty="0" smtClean="0"/>
              <a:t>Department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5182082" y="4308476"/>
            <a:ext cx="1943100" cy="677066"/>
          </a:xfrm>
          <a:noFill/>
          <a:ln>
            <a:noFill/>
          </a:ln>
        </p:spPr>
        <p:txBody>
          <a:bodyPr wrap="square" lIns="0" tIns="121899" rIns="243797" bIns="121899">
            <a:spAutoFit/>
          </a:bodyPr>
          <a:lstStyle>
            <a:lvl1pPr marL="0" indent="0">
              <a:lnSpc>
                <a:spcPct val="100000"/>
              </a:lnSpc>
              <a:spcBef>
                <a:spcPts val="50"/>
              </a:spcBef>
              <a:buFontTx/>
              <a:buNone/>
              <a:defRPr lang="en-US" sz="1400" dirty="0" smtClean="0"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Title</a:t>
            </a:r>
          </a:p>
          <a:p>
            <a:pPr lvl="0">
              <a:spcBef>
                <a:spcPct val="0"/>
              </a:spcBef>
            </a:pPr>
            <a:r>
              <a:rPr lang="en-US" dirty="0" smtClean="0"/>
              <a:t>Department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7496781" y="4308476"/>
            <a:ext cx="1943100" cy="677066"/>
          </a:xfrm>
          <a:noFill/>
          <a:ln>
            <a:noFill/>
          </a:ln>
        </p:spPr>
        <p:txBody>
          <a:bodyPr wrap="square" lIns="0" tIns="121899" rIns="243797" bIns="121899">
            <a:spAutoFit/>
          </a:bodyPr>
          <a:lstStyle>
            <a:lvl1pPr marL="0" indent="0">
              <a:lnSpc>
                <a:spcPct val="100000"/>
              </a:lnSpc>
              <a:spcBef>
                <a:spcPts val="50"/>
              </a:spcBef>
              <a:buFontTx/>
              <a:buNone/>
              <a:defRPr lang="en-US" sz="1400" dirty="0" smtClean="0"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Title</a:t>
            </a:r>
          </a:p>
          <a:p>
            <a:pPr lvl="0">
              <a:spcBef>
                <a:spcPct val="0"/>
              </a:spcBef>
            </a:pPr>
            <a:r>
              <a:rPr lang="en-US" dirty="0" smtClean="0"/>
              <a:t>Department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9811480" y="4308476"/>
            <a:ext cx="1943100" cy="677066"/>
          </a:xfrm>
          <a:noFill/>
          <a:ln>
            <a:noFill/>
          </a:ln>
        </p:spPr>
        <p:txBody>
          <a:bodyPr wrap="square" lIns="0" tIns="121899" rIns="243797" bIns="121899">
            <a:spAutoFit/>
          </a:bodyPr>
          <a:lstStyle>
            <a:lvl1pPr marL="0" indent="0">
              <a:lnSpc>
                <a:spcPct val="100000"/>
              </a:lnSpc>
              <a:spcBef>
                <a:spcPts val="50"/>
              </a:spcBef>
              <a:buFontTx/>
              <a:buNone/>
              <a:defRPr lang="en-US" sz="1400" dirty="0" smtClean="0"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Title</a:t>
            </a:r>
          </a:p>
          <a:p>
            <a:pPr lvl="0">
              <a:spcBef>
                <a:spcPct val="0"/>
              </a:spcBef>
            </a:pPr>
            <a:r>
              <a:rPr lang="en-US" dirty="0" smtClean="0"/>
              <a:t>Department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00880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512292" y="2098675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 algn="ctr">
              <a:buNone/>
              <a:defRPr sz="125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Team Leader Name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097611" y="1502202"/>
            <a:ext cx="0" cy="4343400"/>
          </a:xfrm>
          <a:prstGeom prst="line">
            <a:avLst/>
          </a:prstGeom>
          <a:ln w="28575">
            <a:solidFill>
              <a:srgbClr val="515154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4697416" y="5637349"/>
            <a:ext cx="562049" cy="207963"/>
          </a:xfrm>
          <a:prstGeom prst="rect">
            <a:avLst/>
          </a:prstGeom>
        </p:spPr>
      </p:pic>
      <p:sp>
        <p:nvSpPr>
          <p:cNvPr id="8" name="Action Button: Custom 7">
            <a:hlinkClick r:id="rId3" highlightClick="1"/>
          </p:cNvPr>
          <p:cNvSpPr/>
          <p:nvPr userDrawn="1"/>
        </p:nvSpPr>
        <p:spPr>
          <a:xfrm>
            <a:off x="4652581" y="5546652"/>
            <a:ext cx="285055" cy="419391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9" name="Action Button: Custom 8">
            <a:hlinkClick r:id="rId3" highlightClick="1"/>
          </p:cNvPr>
          <p:cNvSpPr/>
          <p:nvPr userDrawn="1"/>
        </p:nvSpPr>
        <p:spPr>
          <a:xfrm>
            <a:off x="5047022" y="5546651"/>
            <a:ext cx="285055" cy="426435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68429" y="1502202"/>
            <a:ext cx="7240026" cy="523178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spcBef>
                <a:spcPts val="50"/>
              </a:spcBef>
              <a:buNone/>
              <a:defRPr lang="en-US" kern="9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914229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Team </a:t>
            </a:r>
            <a:r>
              <a:rPr lang="en-US" smtClean="0"/>
              <a:t>Leader Title</a:t>
            </a:r>
            <a:endParaRPr lang="en-US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68429" y="2171700"/>
            <a:ext cx="7264704" cy="461622"/>
          </a:xfrm>
          <a:noFill/>
          <a:ln>
            <a:noFill/>
          </a:ln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None/>
              <a:defRPr lang="en-US" sz="1400" dirty="0" smtClean="0"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Team Leader Bio</a:t>
            </a:r>
          </a:p>
        </p:txBody>
      </p:sp>
    </p:spTree>
    <p:extLst>
      <p:ext uri="{BB962C8B-B14F-4D97-AF65-F5344CB8AC3E}">
        <p14:creationId xmlns:p14="http://schemas.microsoft.com/office/powerpoint/2010/main" val="3357563260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9569" y="1185351"/>
            <a:ext cx="4343400" cy="4776506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None/>
              <a:defRPr sz="1800" b="0" i="0">
                <a:solidFill>
                  <a:schemeClr val="accent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[Enter text]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6101490" y="914400"/>
            <a:ext cx="6090511" cy="5943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00" tIns="22851" rIns="45700" bIns="22851" anchor="ctr"/>
          <a:lstStyle/>
          <a:p>
            <a:pPr algn="ctr" defTabSz="9139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4D4F53"/>
              </a:solidFill>
              <a:cs typeface="Lato Light"/>
            </a:endParaRPr>
          </a:p>
        </p:txBody>
      </p:sp>
      <p:sp>
        <p:nvSpPr>
          <p:cNvPr id="5" name="TextBox 11"/>
          <p:cNvSpPr txBox="1">
            <a:spLocks noChangeArrowheads="1"/>
          </p:cNvSpPr>
          <p:nvPr userDrawn="1"/>
        </p:nvSpPr>
        <p:spPr bwMode="auto">
          <a:xfrm>
            <a:off x="11467070" y="6372227"/>
            <a:ext cx="341764" cy="24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ctr"/>
            <a:fld id="{F7B09E76-417B-4276-80FD-3206DD0259BA}" type="slidenum">
              <a:rPr lang="id-ID" altLang="en-US" sz="1000" b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pPr algn="ctr"/>
              <a:t>‹#›</a:t>
            </a:fld>
            <a:endParaRPr lang="id-ID" altLang="en-US" sz="1000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[Enter 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872538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 userDrawn="1"/>
        </p:nvSpPr>
        <p:spPr bwMode="auto">
          <a:xfrm>
            <a:off x="11467095" y="6372226"/>
            <a:ext cx="341716" cy="24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4" tIns="45687" rIns="91374" bIns="45687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ctr"/>
            <a:fld id="{F7B09E76-417B-4276-80FD-3206DD0259BA}" type="slidenum">
              <a:rPr lang="id-ID" altLang="en-US" sz="999" b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pPr algn="ctr"/>
              <a:t>‹#›</a:t>
            </a:fld>
            <a:endParaRPr lang="id-ID" altLang="en-US" sz="999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780632" y="1851660"/>
            <a:ext cx="732029" cy="73183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10" name="Rectangle 9"/>
          <p:cNvSpPr/>
          <p:nvPr userDrawn="1"/>
        </p:nvSpPr>
        <p:spPr>
          <a:xfrm>
            <a:off x="1832583" y="1851660"/>
            <a:ext cx="732029" cy="73104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11" name="Rectangle 10"/>
          <p:cNvSpPr/>
          <p:nvPr userDrawn="1"/>
        </p:nvSpPr>
        <p:spPr>
          <a:xfrm>
            <a:off x="9728682" y="1851660"/>
            <a:ext cx="732029" cy="7310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1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9808872" y="1931432"/>
            <a:ext cx="571649" cy="571500"/>
          </a:xfrm>
        </p:spPr>
        <p:txBody>
          <a:bodyPr tIns="0" rIns="0" bIns="0"/>
          <a:lstStyle>
            <a:lvl1pPr marL="0" marR="0" indent="0" algn="ctr" defTabSz="913618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E36F1E"/>
              </a:buClr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2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[ICON]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860822" y="1931829"/>
            <a:ext cx="571649" cy="571500"/>
          </a:xfrm>
        </p:spPr>
        <p:txBody>
          <a:bodyPr tIns="0" rIns="0" bIns="0"/>
          <a:lstStyle>
            <a:lvl1pPr marL="0" marR="0" indent="0" algn="ctr" defTabSz="913618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E36F1E"/>
              </a:buClr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2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[ICON]</a:t>
            </a:r>
          </a:p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912772" y="1931432"/>
            <a:ext cx="571649" cy="571500"/>
          </a:xfrm>
        </p:spPr>
        <p:txBody>
          <a:bodyPr tIns="0" rIns="0" bIns="0"/>
          <a:lstStyle>
            <a:lvl1pPr marL="0" indent="0" algn="ctr">
              <a:buNone/>
              <a:defRPr sz="1200" b="0" i="0">
                <a:solidFill>
                  <a:schemeClr val="bg2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 smtClean="0"/>
              <a:t>[ICON]</a:t>
            </a:r>
            <a:endParaRPr lang="en-US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4172622" y="1787788"/>
            <a:ext cx="3948050" cy="4120094"/>
            <a:chOff x="8343070" y="3575575"/>
            <a:chExt cx="7894043" cy="7066015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8343070" y="3575575"/>
              <a:ext cx="0" cy="7066015"/>
            </a:xfrm>
            <a:prstGeom prst="line">
              <a:avLst/>
            </a:prstGeom>
            <a:ln w="28575">
              <a:solidFill>
                <a:schemeClr val="accent5"/>
              </a:solidFill>
              <a:prstDash val="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6237113" y="3575575"/>
              <a:ext cx="0" cy="7066015"/>
            </a:xfrm>
            <a:prstGeom prst="line">
              <a:avLst/>
            </a:prstGeom>
            <a:ln w="28575">
              <a:solidFill>
                <a:schemeClr val="accent5"/>
              </a:solidFill>
              <a:prstDash val="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69070" y="2694642"/>
            <a:ext cx="3638557" cy="819150"/>
          </a:xfrm>
        </p:spPr>
        <p:txBody>
          <a:bodyPr lIns="182880" tIns="118872" bIns="118872"/>
          <a:lstStyle>
            <a:lvl1pPr marL="0" indent="0" algn="ctr" defTabSz="914217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2000" kern="9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/>
            <a:r>
              <a:rPr lang="en-US" dirty="0" smtClean="0"/>
              <a:t>[Enter Subhead]</a:t>
            </a:r>
            <a:endParaRPr lang="en-US" dirty="0"/>
          </a:p>
        </p:txBody>
      </p:sp>
      <p:sp>
        <p:nvSpPr>
          <p:cNvPr id="28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337618" y="2695320"/>
            <a:ext cx="3638557" cy="819150"/>
          </a:xfrm>
        </p:spPr>
        <p:txBody>
          <a:bodyPr lIns="182880" tIns="118872" bIns="118872"/>
          <a:lstStyle>
            <a:lvl1pPr marL="0" indent="0" algn="ctr" defTabSz="914217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2000" kern="9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/>
            <a:r>
              <a:rPr lang="en-US" dirty="0" smtClean="0"/>
              <a:t>[Enter Subhead]</a:t>
            </a:r>
            <a:endParaRPr lang="en-US" dirty="0"/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8285667" y="2694642"/>
            <a:ext cx="3638557" cy="819150"/>
          </a:xfrm>
        </p:spPr>
        <p:txBody>
          <a:bodyPr lIns="182880" tIns="118872" bIns="118872"/>
          <a:lstStyle>
            <a:lvl1pPr marL="0" indent="0" algn="ctr" defTabSz="914217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2000" kern="9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/>
            <a:r>
              <a:rPr lang="en-US" dirty="0" smtClean="0"/>
              <a:t>[Enter Subhead]</a:t>
            </a:r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8" hasCustomPrompt="1"/>
          </p:nvPr>
        </p:nvSpPr>
        <p:spPr>
          <a:xfrm>
            <a:off x="369070" y="3625729"/>
            <a:ext cx="3638557" cy="2140744"/>
          </a:xfrm>
        </p:spPr>
        <p:txBody>
          <a:bodyPr/>
          <a:lstStyle>
            <a:lvl1pPr indent="-22860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 sz="1400"/>
            </a:lvl1pPr>
            <a:lvl2pPr marL="457200" indent="-22860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 sz="1400"/>
            </a:lvl2pPr>
            <a:lvl3pPr marL="685800" indent="-22860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 sz="1400"/>
            </a:lvl3pPr>
            <a:lvl4pPr marL="80010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 sz="1400"/>
            </a:lvl4pPr>
            <a:lvl5pPr marL="91440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 smtClean="0"/>
              <a:t>[Enter </a:t>
            </a:r>
            <a:r>
              <a:rPr lang="en-US" dirty="0" err="1" smtClean="0"/>
              <a:t>Subpoint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4337619" y="3625729"/>
            <a:ext cx="3638557" cy="2140744"/>
          </a:xfrm>
        </p:spPr>
        <p:txBody>
          <a:bodyPr/>
          <a:lstStyle>
            <a:lvl1pPr indent="-22860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 sz="1400"/>
            </a:lvl1pPr>
            <a:lvl2pPr marL="457200" indent="-22860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 sz="1400"/>
            </a:lvl2pPr>
            <a:lvl3pPr marL="685800" indent="-22860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 sz="1400"/>
            </a:lvl3pPr>
            <a:lvl4pPr marL="80010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 sz="1400"/>
            </a:lvl4pPr>
            <a:lvl5pPr marL="91440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 smtClean="0"/>
              <a:t>[Enter </a:t>
            </a:r>
            <a:r>
              <a:rPr lang="en-US" dirty="0" err="1" smtClean="0"/>
              <a:t>Subpoint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4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8285668" y="3625729"/>
            <a:ext cx="3638557" cy="2140744"/>
          </a:xfrm>
        </p:spPr>
        <p:txBody>
          <a:bodyPr/>
          <a:lstStyle>
            <a:lvl1pPr indent="-22860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 sz="1400"/>
            </a:lvl1pPr>
            <a:lvl2pPr marL="457200" indent="-22860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 sz="1400"/>
            </a:lvl2pPr>
            <a:lvl3pPr marL="685800" indent="-22860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 sz="1400"/>
            </a:lvl3pPr>
            <a:lvl4pPr marL="80010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 sz="1400"/>
            </a:lvl4pPr>
            <a:lvl5pPr marL="91440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 sz="1400"/>
            </a:lvl5pPr>
          </a:lstStyle>
          <a:p>
            <a:pPr lvl="0"/>
            <a:r>
              <a:rPr lang="en-US" dirty="0" smtClean="0"/>
              <a:t>[Enter </a:t>
            </a:r>
            <a:r>
              <a:rPr lang="en-US" dirty="0" err="1" smtClean="0"/>
              <a:t>Subpoint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89569" y="45720"/>
            <a:ext cx="11418887" cy="90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91422" rIns="182843" bIns="91422" numCol="1" anchor="ctr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pPr lvl="0"/>
            <a:r>
              <a:rPr lang="en-US" altLang="en-US" dirty="0" smtClean="0"/>
              <a:t>[Enter Title]</a:t>
            </a:r>
          </a:p>
        </p:txBody>
      </p:sp>
    </p:spTree>
    <p:extLst>
      <p:ext uri="{BB962C8B-B14F-4D97-AF65-F5344CB8AC3E}">
        <p14:creationId xmlns:p14="http://schemas.microsoft.com/office/powerpoint/2010/main" val="2888953347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/>
          </p:cNvSpPr>
          <p:nvPr userDrawn="1"/>
        </p:nvSpPr>
        <p:spPr bwMode="auto">
          <a:xfrm>
            <a:off x="4798769" y="1826796"/>
            <a:ext cx="5867720" cy="4325810"/>
          </a:xfrm>
          <a:prstGeom prst="rightArrow">
            <a:avLst>
              <a:gd name="adj1" fmla="val 100000"/>
              <a:gd name="adj2" fmla="val 27518"/>
            </a:avLst>
          </a:prstGeom>
          <a:solidFill>
            <a:schemeClr val="tx1">
              <a:lumMod val="60000"/>
              <a:lumOff val="40000"/>
            </a:schemeClr>
          </a:solidFill>
          <a:ln w="889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3943" fontAlgn="auto">
              <a:spcBef>
                <a:spcPts val="0"/>
              </a:spcBef>
              <a:spcAft>
                <a:spcPts val="0"/>
              </a:spcAft>
            </a:pPr>
            <a:endParaRPr lang="en-US" sz="1799">
              <a:latin typeface="+mn-lt"/>
              <a:ea typeface="+mn-ea"/>
            </a:endParaRPr>
          </a:p>
        </p:txBody>
      </p:sp>
      <p:sp>
        <p:nvSpPr>
          <p:cNvPr id="5" name="AutoShape 4"/>
          <p:cNvSpPr>
            <a:spLocks/>
          </p:cNvSpPr>
          <p:nvPr userDrawn="1"/>
        </p:nvSpPr>
        <p:spPr bwMode="auto">
          <a:xfrm>
            <a:off x="1238481" y="1828879"/>
            <a:ext cx="5293215" cy="4321642"/>
          </a:xfrm>
          <a:prstGeom prst="rightArrow">
            <a:avLst>
              <a:gd name="adj1" fmla="val 100000"/>
              <a:gd name="adj2" fmla="val 27547"/>
            </a:avLst>
          </a:prstGeom>
          <a:solidFill>
            <a:schemeClr val="accent2"/>
          </a:solidFill>
          <a:ln w="889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3943" fontAlgn="auto">
              <a:spcBef>
                <a:spcPts val="0"/>
              </a:spcBef>
              <a:spcAft>
                <a:spcPts val="0"/>
              </a:spcAft>
            </a:pPr>
            <a:endParaRPr lang="en-US" sz="1799">
              <a:latin typeface="+mn-lt"/>
              <a:ea typeface="+mn-ea"/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776871" y="3498778"/>
            <a:ext cx="982102" cy="981846"/>
          </a:xfrm>
          <a:prstGeom prst="ellipse">
            <a:avLst/>
          </a:prstGeom>
          <a:solidFill>
            <a:schemeClr val="bg1">
              <a:lumMod val="50000"/>
            </a:schemeClr>
          </a:solidFill>
          <a:ln w="7620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99"/>
          </a:p>
        </p:txBody>
      </p:sp>
      <p:sp>
        <p:nvSpPr>
          <p:cNvPr id="7" name="Freeform 50"/>
          <p:cNvSpPr>
            <a:spLocks/>
          </p:cNvSpPr>
          <p:nvPr userDrawn="1"/>
        </p:nvSpPr>
        <p:spPr bwMode="auto">
          <a:xfrm>
            <a:off x="6109602" y="3672134"/>
            <a:ext cx="411136" cy="635135"/>
          </a:xfrm>
          <a:custGeom>
            <a:avLst/>
            <a:gdLst/>
            <a:ahLst/>
            <a:cxnLst>
              <a:cxn ang="0">
                <a:pos x="10" y="57"/>
              </a:cxn>
              <a:cxn ang="0">
                <a:pos x="7" y="57"/>
              </a:cxn>
              <a:cxn ang="0">
                <a:pos x="1" y="51"/>
              </a:cxn>
              <a:cxn ang="0">
                <a:pos x="1" y="48"/>
              </a:cxn>
              <a:cxn ang="0">
                <a:pos x="20" y="29"/>
              </a:cxn>
              <a:cxn ang="0">
                <a:pos x="1" y="10"/>
              </a:cxn>
              <a:cxn ang="0">
                <a:pos x="1" y="7"/>
              </a:cxn>
              <a:cxn ang="0">
                <a:pos x="7" y="1"/>
              </a:cxn>
              <a:cxn ang="0">
                <a:pos x="10" y="1"/>
              </a:cxn>
              <a:cxn ang="0">
                <a:pos x="36" y="27"/>
              </a:cxn>
              <a:cxn ang="0">
                <a:pos x="36" y="31"/>
              </a:cxn>
              <a:cxn ang="0">
                <a:pos x="10" y="57"/>
              </a:cxn>
            </a:cxnLst>
            <a:rect l="0" t="0" r="r" b="b"/>
            <a:pathLst>
              <a:path w="37" h="58">
                <a:moveTo>
                  <a:pt x="10" y="57"/>
                </a:moveTo>
                <a:cubicBezTo>
                  <a:pt x="9" y="58"/>
                  <a:pt x="7" y="58"/>
                  <a:pt x="7" y="57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0"/>
                  <a:pt x="0" y="49"/>
                  <a:pt x="1" y="48"/>
                </a:cubicBezTo>
                <a:cubicBezTo>
                  <a:pt x="20" y="29"/>
                  <a:pt x="20" y="29"/>
                  <a:pt x="20" y="29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9"/>
                  <a:pt x="0" y="8"/>
                  <a:pt x="1" y="7"/>
                </a:cubicBezTo>
                <a:cubicBezTo>
                  <a:pt x="7" y="1"/>
                  <a:pt x="7" y="1"/>
                  <a:pt x="7" y="1"/>
                </a:cubicBezTo>
                <a:cubicBezTo>
                  <a:pt x="7" y="0"/>
                  <a:pt x="9" y="0"/>
                  <a:pt x="10" y="1"/>
                </a:cubicBezTo>
                <a:cubicBezTo>
                  <a:pt x="36" y="27"/>
                  <a:pt x="36" y="27"/>
                  <a:pt x="36" y="27"/>
                </a:cubicBezTo>
                <a:cubicBezTo>
                  <a:pt x="37" y="28"/>
                  <a:pt x="37" y="30"/>
                  <a:pt x="36" y="31"/>
                </a:cubicBezTo>
                <a:lnTo>
                  <a:pt x="10" y="57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lIns="45690" tIns="22845" rIns="45690" bIns="22845"/>
          <a:lstStyle/>
          <a:p>
            <a:pPr defTabSz="9139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99">
              <a:latin typeface="+mn-lt"/>
              <a:ea typeface="+mn-ea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89569" y="45720"/>
            <a:ext cx="11418887" cy="90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91422" rIns="182843" bIns="914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[Case Study: Enter Title]</a:t>
            </a:r>
          </a:p>
        </p:txBody>
      </p:sp>
      <p:sp>
        <p:nvSpPr>
          <p:cNvPr id="11" name="TextBox 6"/>
          <p:cNvSpPr txBox="1">
            <a:spLocks noChangeArrowheads="1"/>
          </p:cNvSpPr>
          <p:nvPr userDrawn="1"/>
        </p:nvSpPr>
        <p:spPr bwMode="auto">
          <a:xfrm>
            <a:off x="1609711" y="2156181"/>
            <a:ext cx="2389231" cy="40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1" rIns="91422" bIns="45711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1827213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l"/>
            <a:r>
              <a:rPr lang="en-US" altLang="en-US" sz="2000" dirty="0" smtClean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Challenge</a:t>
            </a:r>
            <a:endParaRPr lang="en-US" altLang="en-US" sz="2000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2" name="TextBox 60"/>
          <p:cNvSpPr txBox="1">
            <a:spLocks noChangeArrowheads="1"/>
          </p:cNvSpPr>
          <p:nvPr userDrawn="1"/>
        </p:nvSpPr>
        <p:spPr bwMode="auto">
          <a:xfrm>
            <a:off x="6651463" y="2156181"/>
            <a:ext cx="1407696" cy="40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1" rIns="91422" bIns="45711">
            <a:spAutoFit/>
          </a:bodyPr>
          <a:lstStyle>
            <a:defPPr>
              <a:defRPr lang="en-US"/>
            </a:defPPr>
            <a:lvl1pPr>
              <a:defRPr sz="4000">
                <a:solidFill>
                  <a:schemeClr val="bg2"/>
                </a:solidFill>
                <a:latin typeface="Roboto Bold" panose="02000000000000000000" pitchFamily="2" charset="0"/>
                <a:ea typeface="Roboto Bold" panose="02000000000000000000" pitchFamily="2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1827213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en-US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Solution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734048" y="2554034"/>
            <a:ext cx="3306830" cy="3367122"/>
          </a:xfrm>
        </p:spPr>
        <p:txBody>
          <a:bodyPr lIns="182880"/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defRPr sz="1100">
                <a:solidFill>
                  <a:schemeClr val="bg2"/>
                </a:solidFill>
              </a:defRPr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defRPr sz="1100">
                <a:solidFill>
                  <a:schemeClr val="bg2"/>
                </a:solidFill>
              </a:defRPr>
            </a:lvl2pPr>
            <a:lvl3pPr marL="571500" indent="-2286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defRPr sz="1100">
                <a:solidFill>
                  <a:schemeClr val="bg2"/>
                </a:solidFill>
              </a:defRPr>
            </a:lvl3pPr>
            <a:lvl4pPr marL="685800" indent="-2286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defRPr sz="1100">
                <a:solidFill>
                  <a:schemeClr val="bg2"/>
                </a:solidFill>
              </a:defRPr>
            </a:lvl4pPr>
            <a:lvl5pPr marL="800100" indent="-2286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[Enter </a:t>
            </a:r>
            <a:r>
              <a:rPr lang="en-US" dirty="0" err="1" smtClean="0"/>
              <a:t>Subpoints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735228" y="2554034"/>
            <a:ext cx="3306830" cy="3367122"/>
          </a:xfrm>
        </p:spPr>
        <p:txBody>
          <a:bodyPr lIns="182880"/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defRPr sz="1100">
                <a:solidFill>
                  <a:schemeClr val="bg2"/>
                </a:solidFill>
              </a:defRPr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defRPr sz="1100">
                <a:solidFill>
                  <a:schemeClr val="bg2"/>
                </a:solidFill>
              </a:defRPr>
            </a:lvl2pPr>
            <a:lvl3pPr marL="571500" indent="-2286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defRPr sz="1100">
                <a:solidFill>
                  <a:schemeClr val="bg2"/>
                </a:solidFill>
              </a:defRPr>
            </a:lvl3pPr>
            <a:lvl4pPr marL="685800" indent="-2286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defRPr sz="1100">
                <a:solidFill>
                  <a:schemeClr val="bg2"/>
                </a:solidFill>
              </a:defRPr>
            </a:lvl4pPr>
            <a:lvl5pPr marL="800100" indent="-2286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[Enter </a:t>
            </a:r>
            <a:r>
              <a:rPr lang="en-US" dirty="0" err="1" smtClean="0"/>
              <a:t>Subpoints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73264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2"/>
          <p:cNvSpPr/>
          <p:nvPr userDrawn="1"/>
        </p:nvSpPr>
        <p:spPr>
          <a:xfrm>
            <a:off x="3625256" y="1430513"/>
            <a:ext cx="4941489" cy="4942472"/>
          </a:xfrm>
          <a:prstGeom prst="diamond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 userDrawn="1"/>
        </p:nvSpPr>
        <p:spPr>
          <a:xfrm>
            <a:off x="6226361" y="4031618"/>
            <a:ext cx="1815354" cy="1815353"/>
          </a:xfrm>
          <a:custGeom>
            <a:avLst/>
            <a:gdLst>
              <a:gd name="connsiteX0" fmla="*/ 0 w 4225459"/>
              <a:gd name="connsiteY0" fmla="*/ 704257 h 4225459"/>
              <a:gd name="connsiteX1" fmla="*/ 704257 w 4225459"/>
              <a:gd name="connsiteY1" fmla="*/ 0 h 4225459"/>
              <a:gd name="connsiteX2" fmla="*/ 3521202 w 4225459"/>
              <a:gd name="connsiteY2" fmla="*/ 0 h 4225459"/>
              <a:gd name="connsiteX3" fmla="*/ 4225459 w 4225459"/>
              <a:gd name="connsiteY3" fmla="*/ 704257 h 4225459"/>
              <a:gd name="connsiteX4" fmla="*/ 4225459 w 4225459"/>
              <a:gd name="connsiteY4" fmla="*/ 3521202 h 4225459"/>
              <a:gd name="connsiteX5" fmla="*/ 3521202 w 4225459"/>
              <a:gd name="connsiteY5" fmla="*/ 4225459 h 4225459"/>
              <a:gd name="connsiteX6" fmla="*/ 704257 w 4225459"/>
              <a:gd name="connsiteY6" fmla="*/ 4225459 h 4225459"/>
              <a:gd name="connsiteX7" fmla="*/ 0 w 4225459"/>
              <a:gd name="connsiteY7" fmla="*/ 3521202 h 4225459"/>
              <a:gd name="connsiteX8" fmla="*/ 0 w 4225459"/>
              <a:gd name="connsiteY8" fmla="*/ 704257 h 422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5459" h="4225459">
                <a:moveTo>
                  <a:pt x="0" y="704257"/>
                </a:moveTo>
                <a:cubicBezTo>
                  <a:pt x="0" y="315307"/>
                  <a:pt x="315307" y="0"/>
                  <a:pt x="704257" y="0"/>
                </a:cubicBezTo>
                <a:lnTo>
                  <a:pt x="3521202" y="0"/>
                </a:lnTo>
                <a:cubicBezTo>
                  <a:pt x="3910152" y="0"/>
                  <a:pt x="4225459" y="315307"/>
                  <a:pt x="4225459" y="704257"/>
                </a:cubicBezTo>
                <a:lnTo>
                  <a:pt x="4225459" y="3521202"/>
                </a:lnTo>
                <a:cubicBezTo>
                  <a:pt x="4225459" y="3910152"/>
                  <a:pt x="3910152" y="4225459"/>
                  <a:pt x="3521202" y="4225459"/>
                </a:cubicBezTo>
                <a:lnTo>
                  <a:pt x="704257" y="4225459"/>
                </a:lnTo>
                <a:cubicBezTo>
                  <a:pt x="315307" y="4225459"/>
                  <a:pt x="0" y="3910152"/>
                  <a:pt x="0" y="3521202"/>
                </a:cubicBezTo>
                <a:lnTo>
                  <a:pt x="0" y="704257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03307" tIns="400413" rIns="400413" bIns="400413" spcCol="1270" anchor="ctr"/>
          <a:lstStyle/>
          <a:p>
            <a:pPr algn="ctr" defTabSz="2548565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5734" dirty="0">
              <a:cs typeface="Roboto Light"/>
            </a:endParaRPr>
          </a:p>
        </p:txBody>
      </p:sp>
      <p:sp>
        <p:nvSpPr>
          <p:cNvPr id="15" name="Freeform 14"/>
          <p:cNvSpPr/>
          <p:nvPr userDrawn="1"/>
        </p:nvSpPr>
        <p:spPr>
          <a:xfrm>
            <a:off x="4150288" y="4031618"/>
            <a:ext cx="1815354" cy="1815353"/>
          </a:xfrm>
          <a:custGeom>
            <a:avLst/>
            <a:gdLst>
              <a:gd name="connsiteX0" fmla="*/ 0 w 4225459"/>
              <a:gd name="connsiteY0" fmla="*/ 704257 h 4225459"/>
              <a:gd name="connsiteX1" fmla="*/ 704257 w 4225459"/>
              <a:gd name="connsiteY1" fmla="*/ 0 h 4225459"/>
              <a:gd name="connsiteX2" fmla="*/ 3521202 w 4225459"/>
              <a:gd name="connsiteY2" fmla="*/ 0 h 4225459"/>
              <a:gd name="connsiteX3" fmla="*/ 4225459 w 4225459"/>
              <a:gd name="connsiteY3" fmla="*/ 704257 h 4225459"/>
              <a:gd name="connsiteX4" fmla="*/ 4225459 w 4225459"/>
              <a:gd name="connsiteY4" fmla="*/ 3521202 h 4225459"/>
              <a:gd name="connsiteX5" fmla="*/ 3521202 w 4225459"/>
              <a:gd name="connsiteY5" fmla="*/ 4225459 h 4225459"/>
              <a:gd name="connsiteX6" fmla="*/ 704257 w 4225459"/>
              <a:gd name="connsiteY6" fmla="*/ 4225459 h 4225459"/>
              <a:gd name="connsiteX7" fmla="*/ 0 w 4225459"/>
              <a:gd name="connsiteY7" fmla="*/ 3521202 h 4225459"/>
              <a:gd name="connsiteX8" fmla="*/ 0 w 4225459"/>
              <a:gd name="connsiteY8" fmla="*/ 704257 h 422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5459" h="4225459">
                <a:moveTo>
                  <a:pt x="0" y="704257"/>
                </a:moveTo>
                <a:cubicBezTo>
                  <a:pt x="0" y="315307"/>
                  <a:pt x="315307" y="0"/>
                  <a:pt x="704257" y="0"/>
                </a:cubicBezTo>
                <a:lnTo>
                  <a:pt x="3521202" y="0"/>
                </a:lnTo>
                <a:cubicBezTo>
                  <a:pt x="3910152" y="0"/>
                  <a:pt x="4225459" y="315307"/>
                  <a:pt x="4225459" y="704257"/>
                </a:cubicBezTo>
                <a:lnTo>
                  <a:pt x="4225459" y="3521202"/>
                </a:lnTo>
                <a:cubicBezTo>
                  <a:pt x="4225459" y="3910152"/>
                  <a:pt x="3910152" y="4225459"/>
                  <a:pt x="3521202" y="4225459"/>
                </a:cubicBezTo>
                <a:lnTo>
                  <a:pt x="704257" y="4225459"/>
                </a:lnTo>
                <a:cubicBezTo>
                  <a:pt x="315307" y="4225459"/>
                  <a:pt x="0" y="3910152"/>
                  <a:pt x="0" y="3521202"/>
                </a:cubicBezTo>
                <a:lnTo>
                  <a:pt x="0" y="704257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03307" tIns="400413" rIns="400413" bIns="400413" spcCol="1270" anchor="ctr"/>
          <a:lstStyle/>
          <a:p>
            <a:pPr algn="ctr" defTabSz="2548565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5734" dirty="0">
              <a:cs typeface="Roboto Light"/>
            </a:endParaRPr>
          </a:p>
        </p:txBody>
      </p:sp>
      <p:sp>
        <p:nvSpPr>
          <p:cNvPr id="18" name="Freeform 17"/>
          <p:cNvSpPr/>
          <p:nvPr userDrawn="1"/>
        </p:nvSpPr>
        <p:spPr>
          <a:xfrm>
            <a:off x="4150288" y="1956529"/>
            <a:ext cx="1815354" cy="1815353"/>
          </a:xfrm>
          <a:custGeom>
            <a:avLst/>
            <a:gdLst>
              <a:gd name="connsiteX0" fmla="*/ 0 w 4225459"/>
              <a:gd name="connsiteY0" fmla="*/ 704257 h 4225459"/>
              <a:gd name="connsiteX1" fmla="*/ 704257 w 4225459"/>
              <a:gd name="connsiteY1" fmla="*/ 0 h 4225459"/>
              <a:gd name="connsiteX2" fmla="*/ 3521202 w 4225459"/>
              <a:gd name="connsiteY2" fmla="*/ 0 h 4225459"/>
              <a:gd name="connsiteX3" fmla="*/ 4225459 w 4225459"/>
              <a:gd name="connsiteY3" fmla="*/ 704257 h 4225459"/>
              <a:gd name="connsiteX4" fmla="*/ 4225459 w 4225459"/>
              <a:gd name="connsiteY4" fmla="*/ 3521202 h 4225459"/>
              <a:gd name="connsiteX5" fmla="*/ 3521202 w 4225459"/>
              <a:gd name="connsiteY5" fmla="*/ 4225459 h 4225459"/>
              <a:gd name="connsiteX6" fmla="*/ 704257 w 4225459"/>
              <a:gd name="connsiteY6" fmla="*/ 4225459 h 4225459"/>
              <a:gd name="connsiteX7" fmla="*/ 0 w 4225459"/>
              <a:gd name="connsiteY7" fmla="*/ 3521202 h 4225459"/>
              <a:gd name="connsiteX8" fmla="*/ 0 w 4225459"/>
              <a:gd name="connsiteY8" fmla="*/ 704257 h 422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5459" h="4225459">
                <a:moveTo>
                  <a:pt x="0" y="704257"/>
                </a:moveTo>
                <a:cubicBezTo>
                  <a:pt x="0" y="315307"/>
                  <a:pt x="315307" y="0"/>
                  <a:pt x="704257" y="0"/>
                </a:cubicBezTo>
                <a:lnTo>
                  <a:pt x="3521202" y="0"/>
                </a:lnTo>
                <a:cubicBezTo>
                  <a:pt x="3910152" y="0"/>
                  <a:pt x="4225459" y="315307"/>
                  <a:pt x="4225459" y="704257"/>
                </a:cubicBezTo>
                <a:lnTo>
                  <a:pt x="4225459" y="3521202"/>
                </a:lnTo>
                <a:cubicBezTo>
                  <a:pt x="4225459" y="3910152"/>
                  <a:pt x="3910152" y="4225459"/>
                  <a:pt x="3521202" y="4225459"/>
                </a:cubicBezTo>
                <a:lnTo>
                  <a:pt x="704257" y="4225459"/>
                </a:lnTo>
                <a:cubicBezTo>
                  <a:pt x="315307" y="4225459"/>
                  <a:pt x="0" y="3910152"/>
                  <a:pt x="0" y="3521202"/>
                </a:cubicBezTo>
                <a:lnTo>
                  <a:pt x="0" y="704257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03307" tIns="400413" rIns="400413" bIns="400413" spcCol="1270" anchor="ctr"/>
          <a:lstStyle/>
          <a:p>
            <a:pPr algn="ctr" defTabSz="2548565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5734" dirty="0">
              <a:cs typeface="Roboto Light"/>
            </a:endParaRPr>
          </a:p>
        </p:txBody>
      </p:sp>
      <p:sp>
        <p:nvSpPr>
          <p:cNvPr id="20" name="Freeform 19"/>
          <p:cNvSpPr/>
          <p:nvPr userDrawn="1"/>
        </p:nvSpPr>
        <p:spPr>
          <a:xfrm>
            <a:off x="6226361" y="1956529"/>
            <a:ext cx="1815354" cy="1815353"/>
          </a:xfrm>
          <a:custGeom>
            <a:avLst/>
            <a:gdLst>
              <a:gd name="connsiteX0" fmla="*/ 0 w 4225459"/>
              <a:gd name="connsiteY0" fmla="*/ 704257 h 4225459"/>
              <a:gd name="connsiteX1" fmla="*/ 704257 w 4225459"/>
              <a:gd name="connsiteY1" fmla="*/ 0 h 4225459"/>
              <a:gd name="connsiteX2" fmla="*/ 3521202 w 4225459"/>
              <a:gd name="connsiteY2" fmla="*/ 0 h 4225459"/>
              <a:gd name="connsiteX3" fmla="*/ 4225459 w 4225459"/>
              <a:gd name="connsiteY3" fmla="*/ 704257 h 4225459"/>
              <a:gd name="connsiteX4" fmla="*/ 4225459 w 4225459"/>
              <a:gd name="connsiteY4" fmla="*/ 3521202 h 4225459"/>
              <a:gd name="connsiteX5" fmla="*/ 3521202 w 4225459"/>
              <a:gd name="connsiteY5" fmla="*/ 4225459 h 4225459"/>
              <a:gd name="connsiteX6" fmla="*/ 704257 w 4225459"/>
              <a:gd name="connsiteY6" fmla="*/ 4225459 h 4225459"/>
              <a:gd name="connsiteX7" fmla="*/ 0 w 4225459"/>
              <a:gd name="connsiteY7" fmla="*/ 3521202 h 4225459"/>
              <a:gd name="connsiteX8" fmla="*/ 0 w 4225459"/>
              <a:gd name="connsiteY8" fmla="*/ 704257 h 422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5459" h="4225459">
                <a:moveTo>
                  <a:pt x="0" y="704257"/>
                </a:moveTo>
                <a:cubicBezTo>
                  <a:pt x="0" y="315307"/>
                  <a:pt x="315307" y="0"/>
                  <a:pt x="704257" y="0"/>
                </a:cubicBezTo>
                <a:lnTo>
                  <a:pt x="3521202" y="0"/>
                </a:lnTo>
                <a:cubicBezTo>
                  <a:pt x="3910152" y="0"/>
                  <a:pt x="4225459" y="315307"/>
                  <a:pt x="4225459" y="704257"/>
                </a:cubicBezTo>
                <a:lnTo>
                  <a:pt x="4225459" y="3521202"/>
                </a:lnTo>
                <a:cubicBezTo>
                  <a:pt x="4225459" y="3910152"/>
                  <a:pt x="3910152" y="4225459"/>
                  <a:pt x="3521202" y="4225459"/>
                </a:cubicBezTo>
                <a:lnTo>
                  <a:pt x="704257" y="4225459"/>
                </a:lnTo>
                <a:cubicBezTo>
                  <a:pt x="315307" y="4225459"/>
                  <a:pt x="0" y="3910152"/>
                  <a:pt x="0" y="3521202"/>
                </a:cubicBezTo>
                <a:lnTo>
                  <a:pt x="0" y="704257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00413" tIns="400413" rIns="400413" bIns="400413" spcCol="1270" anchor="ctr"/>
          <a:lstStyle/>
          <a:p>
            <a:pPr algn="ctr" defTabSz="2548565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5734" dirty="0">
              <a:cs typeface="Roboto Light"/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547730" y="2047877"/>
            <a:ext cx="3246437" cy="446731"/>
          </a:xfrm>
          <a:noFill/>
          <a:ln>
            <a:noFill/>
          </a:ln>
        </p:spPr>
        <p:txBody>
          <a:bodyPr wrap="square" lIns="0" tIns="51819" rIns="0" bIns="51819">
            <a:spAutoFit/>
          </a:bodyPr>
          <a:lstStyle>
            <a:lvl1pPr marL="0" indent="0" algn="r">
              <a:buNone/>
              <a:defRPr lang="en-US" sz="2470" dirty="0">
                <a:solidFill>
                  <a:schemeClr val="tx1"/>
                </a:solidFill>
                <a:latin typeface="Roboto Light" panose="0200000000000000000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lvl="0" algn="r" eaLnBrk="0" hangingPunct="0">
              <a:spcBef>
                <a:spcPct val="0"/>
              </a:spcBef>
            </a:pPr>
            <a:r>
              <a:rPr lang="en-US" dirty="0" smtClean="0"/>
              <a:t>Label 1</a:t>
            </a:r>
            <a:endParaRPr lang="en-US" dirty="0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547730" y="2429063"/>
            <a:ext cx="3246437" cy="984378"/>
          </a:xfrm>
          <a:noFill/>
          <a:ln>
            <a:noFill/>
          </a:ln>
        </p:spPr>
        <p:txBody>
          <a:bodyPr wrap="square" lIns="0" tIns="51819" rIns="0" bIns="51819">
            <a:spAutoFit/>
          </a:bodyPr>
          <a:lstStyle>
            <a:lvl1pPr marL="0" indent="0" algn="r">
              <a:buNone/>
              <a:defRPr lang="en-US" sz="1588" dirty="0">
                <a:solidFill>
                  <a:schemeClr val="tx1"/>
                </a:solidFill>
                <a:latin typeface="Roboto Light" panose="0200000000000000000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lvl="0" algn="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List 1.1</a:t>
            </a:r>
          </a:p>
          <a:p>
            <a:pPr lvl="0" algn="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List 1.2</a:t>
            </a:r>
          </a:p>
          <a:p>
            <a:pPr lvl="0" algn="r" eaLnBrk="0" hangingPunct="0">
              <a:lnSpc>
                <a:spcPct val="90000"/>
              </a:lnSpc>
              <a:spcBef>
                <a:spcPct val="0"/>
              </a:spcBef>
            </a:pPr>
            <a:endParaRPr lang="en-US" dirty="0" smtClean="0"/>
          </a:p>
          <a:p>
            <a:pPr lvl="0" algn="r" eaLnBrk="0" hangingPunct="0">
              <a:lnSpc>
                <a:spcPct val="90000"/>
              </a:lnSpc>
              <a:spcBef>
                <a:spcPct val="0"/>
              </a:spcBef>
            </a:pPr>
            <a:endParaRPr lang="en-US" dirty="0"/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547730" y="4188844"/>
            <a:ext cx="3246437" cy="446731"/>
          </a:xfrm>
          <a:noFill/>
          <a:ln>
            <a:noFill/>
          </a:ln>
        </p:spPr>
        <p:txBody>
          <a:bodyPr wrap="square" lIns="0" tIns="51819" rIns="0" bIns="51819">
            <a:spAutoFit/>
          </a:bodyPr>
          <a:lstStyle>
            <a:lvl1pPr marL="0" indent="0" algn="r">
              <a:buNone/>
              <a:defRPr lang="en-US" sz="2470" dirty="0">
                <a:solidFill>
                  <a:schemeClr val="tx1"/>
                </a:solidFill>
                <a:latin typeface="Roboto Light" panose="0200000000000000000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lvl="0" algn="r" eaLnBrk="0" hangingPunct="0">
              <a:spcBef>
                <a:spcPct val="0"/>
              </a:spcBef>
            </a:pPr>
            <a:r>
              <a:rPr lang="en-US" dirty="0" smtClean="0"/>
              <a:t>Label 2</a:t>
            </a:r>
            <a:endParaRPr lang="en-US" dirty="0"/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547730" y="4570030"/>
            <a:ext cx="3246437" cy="984378"/>
          </a:xfrm>
          <a:noFill/>
          <a:ln>
            <a:noFill/>
          </a:ln>
        </p:spPr>
        <p:txBody>
          <a:bodyPr wrap="square" lIns="0" tIns="51819" rIns="0" bIns="51819">
            <a:spAutoFit/>
          </a:bodyPr>
          <a:lstStyle>
            <a:lvl1pPr marL="0" indent="0" algn="r">
              <a:buNone/>
              <a:defRPr lang="en-US" sz="1588" dirty="0">
                <a:solidFill>
                  <a:schemeClr val="tx1"/>
                </a:solidFill>
                <a:latin typeface="Roboto Light" panose="0200000000000000000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lvl="0" algn="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List 2.1</a:t>
            </a:r>
          </a:p>
          <a:p>
            <a:pPr lvl="0" algn="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List 2.2</a:t>
            </a:r>
          </a:p>
          <a:p>
            <a:pPr lvl="0" algn="r" eaLnBrk="0" hangingPunct="0">
              <a:lnSpc>
                <a:spcPct val="90000"/>
              </a:lnSpc>
              <a:spcBef>
                <a:spcPct val="0"/>
              </a:spcBef>
            </a:pPr>
            <a:endParaRPr lang="en-US" dirty="0" smtClean="0"/>
          </a:p>
          <a:p>
            <a:pPr lvl="0" algn="r" eaLnBrk="0" hangingPunct="0">
              <a:lnSpc>
                <a:spcPct val="90000"/>
              </a:lnSpc>
              <a:spcBef>
                <a:spcPct val="0"/>
              </a:spcBef>
            </a:pPr>
            <a:endParaRPr lang="en-US" dirty="0"/>
          </a:p>
        </p:txBody>
      </p:sp>
      <p:sp>
        <p:nvSpPr>
          <p:cNvPr id="27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8397834" y="2047877"/>
            <a:ext cx="3246437" cy="446731"/>
          </a:xfrm>
          <a:noFill/>
          <a:ln>
            <a:noFill/>
          </a:ln>
        </p:spPr>
        <p:txBody>
          <a:bodyPr wrap="square" lIns="0" tIns="51819" rIns="0" bIns="51819">
            <a:spAutoFit/>
          </a:bodyPr>
          <a:lstStyle>
            <a:lvl1pPr marL="0" indent="0" algn="l">
              <a:buNone/>
              <a:defRPr lang="en-US" sz="2470" dirty="0">
                <a:solidFill>
                  <a:schemeClr val="tx1"/>
                </a:solidFill>
                <a:latin typeface="Roboto Light" panose="0200000000000000000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lvl="0" algn="r" eaLnBrk="0" hangingPunct="0">
              <a:spcBef>
                <a:spcPct val="0"/>
              </a:spcBef>
            </a:pPr>
            <a:r>
              <a:rPr lang="en-US" dirty="0" smtClean="0"/>
              <a:t>Label 3</a:t>
            </a:r>
            <a:endParaRPr lang="en-US" dirty="0"/>
          </a:p>
        </p:txBody>
      </p:sp>
      <p:sp>
        <p:nvSpPr>
          <p:cNvPr id="28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8397834" y="2429063"/>
            <a:ext cx="3246437" cy="984378"/>
          </a:xfrm>
          <a:noFill/>
          <a:ln>
            <a:noFill/>
          </a:ln>
        </p:spPr>
        <p:txBody>
          <a:bodyPr wrap="square" lIns="0" tIns="51819" rIns="0" bIns="51819">
            <a:spAutoFit/>
          </a:bodyPr>
          <a:lstStyle>
            <a:lvl1pPr marL="0" indent="0" algn="l">
              <a:buNone/>
              <a:defRPr lang="en-US" sz="1588" dirty="0">
                <a:solidFill>
                  <a:schemeClr val="tx1"/>
                </a:solidFill>
                <a:latin typeface="Roboto Light" panose="0200000000000000000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lvl="0" algn="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List 3.1</a:t>
            </a:r>
          </a:p>
          <a:p>
            <a:pPr lvl="0" algn="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List 3.2</a:t>
            </a:r>
          </a:p>
          <a:p>
            <a:pPr lvl="0" algn="r" eaLnBrk="0" hangingPunct="0">
              <a:lnSpc>
                <a:spcPct val="90000"/>
              </a:lnSpc>
              <a:spcBef>
                <a:spcPct val="0"/>
              </a:spcBef>
            </a:pPr>
            <a:endParaRPr lang="en-US" dirty="0" smtClean="0"/>
          </a:p>
          <a:p>
            <a:pPr lvl="0" algn="r" eaLnBrk="0" hangingPunct="0">
              <a:lnSpc>
                <a:spcPct val="90000"/>
              </a:lnSpc>
              <a:spcBef>
                <a:spcPct val="0"/>
              </a:spcBef>
            </a:pPr>
            <a:endParaRPr lang="en-US" dirty="0"/>
          </a:p>
        </p:txBody>
      </p:sp>
      <p:sp>
        <p:nvSpPr>
          <p:cNvPr id="29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8397834" y="4188844"/>
            <a:ext cx="3246437" cy="446731"/>
          </a:xfrm>
          <a:noFill/>
          <a:ln>
            <a:noFill/>
          </a:ln>
        </p:spPr>
        <p:txBody>
          <a:bodyPr wrap="square" lIns="0" tIns="51819" rIns="0" bIns="51819">
            <a:spAutoFit/>
          </a:bodyPr>
          <a:lstStyle>
            <a:lvl1pPr marL="0" indent="0" algn="l">
              <a:buNone/>
              <a:defRPr lang="en-US" sz="2470" dirty="0">
                <a:solidFill>
                  <a:schemeClr val="tx1"/>
                </a:solidFill>
                <a:latin typeface="Roboto Light" panose="0200000000000000000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lvl="0" algn="r" eaLnBrk="0" hangingPunct="0">
              <a:spcBef>
                <a:spcPct val="0"/>
              </a:spcBef>
            </a:pPr>
            <a:r>
              <a:rPr lang="en-US" dirty="0" smtClean="0"/>
              <a:t>Label 4</a:t>
            </a:r>
            <a:endParaRPr lang="en-US" dirty="0"/>
          </a:p>
        </p:txBody>
      </p:sp>
      <p:sp>
        <p:nvSpPr>
          <p:cNvPr id="30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397834" y="4570030"/>
            <a:ext cx="3246437" cy="984378"/>
          </a:xfrm>
          <a:noFill/>
          <a:ln>
            <a:noFill/>
          </a:ln>
        </p:spPr>
        <p:txBody>
          <a:bodyPr wrap="square" lIns="0" tIns="51819" rIns="0" bIns="51819">
            <a:spAutoFit/>
          </a:bodyPr>
          <a:lstStyle>
            <a:lvl1pPr marL="0" indent="0" algn="l">
              <a:buNone/>
              <a:defRPr lang="en-US" sz="1588" dirty="0">
                <a:solidFill>
                  <a:schemeClr val="tx1"/>
                </a:solidFill>
                <a:latin typeface="Roboto Light" panose="0200000000000000000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lvl="0" algn="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List 4.1</a:t>
            </a:r>
          </a:p>
          <a:p>
            <a:pPr lvl="0" algn="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List 4.2</a:t>
            </a:r>
          </a:p>
          <a:p>
            <a:pPr lvl="0" algn="r" eaLnBrk="0" hangingPunct="0">
              <a:lnSpc>
                <a:spcPct val="90000"/>
              </a:lnSpc>
              <a:spcBef>
                <a:spcPct val="0"/>
              </a:spcBef>
            </a:pPr>
            <a:endParaRPr lang="en-US" dirty="0" smtClean="0"/>
          </a:p>
          <a:p>
            <a:pPr lvl="0" algn="r" eaLnBrk="0" hangingPunct="0">
              <a:lnSpc>
                <a:spcPct val="90000"/>
              </a:lnSpc>
              <a:spcBef>
                <a:spcPct val="0"/>
              </a:spcBef>
            </a:pPr>
            <a:endParaRPr lang="en-US" dirty="0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389569" y="45720"/>
            <a:ext cx="11418887" cy="907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73951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4"/>
          <p:cNvSpPr/>
          <p:nvPr userDrawn="1"/>
        </p:nvSpPr>
        <p:spPr>
          <a:xfrm rot="10800000" flipH="1">
            <a:off x="9220920" y="5013359"/>
            <a:ext cx="492375" cy="296535"/>
          </a:xfrm>
          <a:custGeom>
            <a:avLst/>
            <a:gdLst>
              <a:gd name="connsiteX0" fmla="*/ 0 w 2808312"/>
              <a:gd name="connsiteY0" fmla="*/ 1584176 h 1584176"/>
              <a:gd name="connsiteX1" fmla="*/ 948494 w 2808312"/>
              <a:gd name="connsiteY1" fmla="*/ 0 h 1584176"/>
              <a:gd name="connsiteX2" fmla="*/ 2808312 w 2808312"/>
              <a:gd name="connsiteY2" fmla="*/ 0 h 1584176"/>
              <a:gd name="connsiteX3" fmla="*/ 1859818 w 2808312"/>
              <a:gd name="connsiteY3" fmla="*/ 1584176 h 1584176"/>
              <a:gd name="connsiteX4" fmla="*/ 0 w 2808312"/>
              <a:gd name="connsiteY4" fmla="*/ 1584176 h 1584176"/>
              <a:gd name="connsiteX0" fmla="*/ 1859818 w 2808312"/>
              <a:gd name="connsiteY0" fmla="*/ 1584176 h 1675616"/>
              <a:gd name="connsiteX1" fmla="*/ 0 w 2808312"/>
              <a:gd name="connsiteY1" fmla="*/ 1584176 h 1675616"/>
              <a:gd name="connsiteX2" fmla="*/ 948494 w 2808312"/>
              <a:gd name="connsiteY2" fmla="*/ 0 h 1675616"/>
              <a:gd name="connsiteX3" fmla="*/ 2808312 w 2808312"/>
              <a:gd name="connsiteY3" fmla="*/ 0 h 1675616"/>
              <a:gd name="connsiteX4" fmla="*/ 1951258 w 2808312"/>
              <a:gd name="connsiteY4" fmla="*/ 1675616 h 1675616"/>
              <a:gd name="connsiteX0" fmla="*/ 1859818 w 2808312"/>
              <a:gd name="connsiteY0" fmla="*/ 1584176 h 1584176"/>
              <a:gd name="connsiteX1" fmla="*/ 0 w 2808312"/>
              <a:gd name="connsiteY1" fmla="*/ 1584176 h 1584176"/>
              <a:gd name="connsiteX2" fmla="*/ 948494 w 2808312"/>
              <a:gd name="connsiteY2" fmla="*/ 0 h 1584176"/>
              <a:gd name="connsiteX3" fmla="*/ 2808312 w 2808312"/>
              <a:gd name="connsiteY3" fmla="*/ 0 h 1584176"/>
              <a:gd name="connsiteX0" fmla="*/ 0 w 2808312"/>
              <a:gd name="connsiteY0" fmla="*/ 1584176 h 1584176"/>
              <a:gd name="connsiteX1" fmla="*/ 948494 w 2808312"/>
              <a:gd name="connsiteY1" fmla="*/ 0 h 1584176"/>
              <a:gd name="connsiteX2" fmla="*/ 2808312 w 2808312"/>
              <a:gd name="connsiteY2" fmla="*/ 0 h 1584176"/>
              <a:gd name="connsiteX0" fmla="*/ 0 w 2355130"/>
              <a:gd name="connsiteY0" fmla="*/ 1584176 h 1584176"/>
              <a:gd name="connsiteX1" fmla="*/ 948494 w 2355130"/>
              <a:gd name="connsiteY1" fmla="*/ 0 h 1584176"/>
              <a:gd name="connsiteX2" fmla="*/ 2355130 w 2355130"/>
              <a:gd name="connsiteY2" fmla="*/ 0 h 1584176"/>
              <a:gd name="connsiteX0" fmla="*/ 0 w 1788653"/>
              <a:gd name="connsiteY0" fmla="*/ 1594744 h 1594744"/>
              <a:gd name="connsiteX1" fmla="*/ 948494 w 1788653"/>
              <a:gd name="connsiteY1" fmla="*/ 10568 h 1594744"/>
              <a:gd name="connsiteX2" fmla="*/ 1788653 w 1788653"/>
              <a:gd name="connsiteY2" fmla="*/ 0 h 1594744"/>
              <a:gd name="connsiteX0" fmla="*/ 0 w 1595420"/>
              <a:gd name="connsiteY0" fmla="*/ 1584177 h 1584177"/>
              <a:gd name="connsiteX1" fmla="*/ 948494 w 1595420"/>
              <a:gd name="connsiteY1" fmla="*/ 1 h 1584177"/>
              <a:gd name="connsiteX2" fmla="*/ 1595420 w 1595420"/>
              <a:gd name="connsiteY2" fmla="*/ 24831 h 1584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5420" h="1584177">
                <a:moveTo>
                  <a:pt x="0" y="1584177"/>
                </a:moveTo>
                <a:lnTo>
                  <a:pt x="948494" y="1"/>
                </a:lnTo>
                <a:lnTo>
                  <a:pt x="1595420" y="24831"/>
                </a:lnTo>
              </a:path>
            </a:pathLst>
          </a:custGeom>
          <a:noFill/>
          <a:ln w="12700">
            <a:solidFill>
              <a:schemeClr val="accent4">
                <a:lumMod val="60000"/>
                <a:lumOff val="40000"/>
              </a:schemeClr>
            </a:solidFill>
            <a:tailEnd type="oval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8" tIns="45699" rIns="91398" bIns="45699" anchor="ctr"/>
          <a:lstStyle/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99"/>
          </a:p>
        </p:txBody>
      </p:sp>
      <p:sp>
        <p:nvSpPr>
          <p:cNvPr id="4" name="Parallelogram 4"/>
          <p:cNvSpPr/>
          <p:nvPr userDrawn="1"/>
        </p:nvSpPr>
        <p:spPr>
          <a:xfrm flipH="1">
            <a:off x="2757558" y="1993804"/>
            <a:ext cx="492375" cy="296535"/>
          </a:xfrm>
          <a:custGeom>
            <a:avLst/>
            <a:gdLst>
              <a:gd name="connsiteX0" fmla="*/ 0 w 2808312"/>
              <a:gd name="connsiteY0" fmla="*/ 1584176 h 1584176"/>
              <a:gd name="connsiteX1" fmla="*/ 948494 w 2808312"/>
              <a:gd name="connsiteY1" fmla="*/ 0 h 1584176"/>
              <a:gd name="connsiteX2" fmla="*/ 2808312 w 2808312"/>
              <a:gd name="connsiteY2" fmla="*/ 0 h 1584176"/>
              <a:gd name="connsiteX3" fmla="*/ 1859818 w 2808312"/>
              <a:gd name="connsiteY3" fmla="*/ 1584176 h 1584176"/>
              <a:gd name="connsiteX4" fmla="*/ 0 w 2808312"/>
              <a:gd name="connsiteY4" fmla="*/ 1584176 h 1584176"/>
              <a:gd name="connsiteX0" fmla="*/ 1859818 w 2808312"/>
              <a:gd name="connsiteY0" fmla="*/ 1584176 h 1675616"/>
              <a:gd name="connsiteX1" fmla="*/ 0 w 2808312"/>
              <a:gd name="connsiteY1" fmla="*/ 1584176 h 1675616"/>
              <a:gd name="connsiteX2" fmla="*/ 948494 w 2808312"/>
              <a:gd name="connsiteY2" fmla="*/ 0 h 1675616"/>
              <a:gd name="connsiteX3" fmla="*/ 2808312 w 2808312"/>
              <a:gd name="connsiteY3" fmla="*/ 0 h 1675616"/>
              <a:gd name="connsiteX4" fmla="*/ 1951258 w 2808312"/>
              <a:gd name="connsiteY4" fmla="*/ 1675616 h 1675616"/>
              <a:gd name="connsiteX0" fmla="*/ 1859818 w 2808312"/>
              <a:gd name="connsiteY0" fmla="*/ 1584176 h 1584176"/>
              <a:gd name="connsiteX1" fmla="*/ 0 w 2808312"/>
              <a:gd name="connsiteY1" fmla="*/ 1584176 h 1584176"/>
              <a:gd name="connsiteX2" fmla="*/ 948494 w 2808312"/>
              <a:gd name="connsiteY2" fmla="*/ 0 h 1584176"/>
              <a:gd name="connsiteX3" fmla="*/ 2808312 w 2808312"/>
              <a:gd name="connsiteY3" fmla="*/ 0 h 1584176"/>
              <a:gd name="connsiteX0" fmla="*/ 0 w 2808312"/>
              <a:gd name="connsiteY0" fmla="*/ 1584176 h 1584176"/>
              <a:gd name="connsiteX1" fmla="*/ 948494 w 2808312"/>
              <a:gd name="connsiteY1" fmla="*/ 0 h 1584176"/>
              <a:gd name="connsiteX2" fmla="*/ 2808312 w 2808312"/>
              <a:gd name="connsiteY2" fmla="*/ 0 h 1584176"/>
              <a:gd name="connsiteX0" fmla="*/ 0 w 2355130"/>
              <a:gd name="connsiteY0" fmla="*/ 1584176 h 1584176"/>
              <a:gd name="connsiteX1" fmla="*/ 948494 w 2355130"/>
              <a:gd name="connsiteY1" fmla="*/ 0 h 1584176"/>
              <a:gd name="connsiteX2" fmla="*/ 2355130 w 2355130"/>
              <a:gd name="connsiteY2" fmla="*/ 0 h 1584176"/>
              <a:gd name="connsiteX0" fmla="*/ 0 w 1788653"/>
              <a:gd name="connsiteY0" fmla="*/ 1594744 h 1594744"/>
              <a:gd name="connsiteX1" fmla="*/ 948494 w 1788653"/>
              <a:gd name="connsiteY1" fmla="*/ 10568 h 1594744"/>
              <a:gd name="connsiteX2" fmla="*/ 1788653 w 1788653"/>
              <a:gd name="connsiteY2" fmla="*/ 0 h 1594744"/>
              <a:gd name="connsiteX0" fmla="*/ 0 w 1595420"/>
              <a:gd name="connsiteY0" fmla="*/ 1584177 h 1584177"/>
              <a:gd name="connsiteX1" fmla="*/ 948494 w 1595420"/>
              <a:gd name="connsiteY1" fmla="*/ 1 h 1584177"/>
              <a:gd name="connsiteX2" fmla="*/ 1595420 w 1595420"/>
              <a:gd name="connsiteY2" fmla="*/ 24831 h 1584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5420" h="1584177">
                <a:moveTo>
                  <a:pt x="0" y="1584177"/>
                </a:moveTo>
                <a:lnTo>
                  <a:pt x="948494" y="1"/>
                </a:lnTo>
                <a:lnTo>
                  <a:pt x="1595420" y="24831"/>
                </a:lnTo>
              </a:path>
            </a:pathLst>
          </a:custGeom>
          <a:noFill/>
          <a:ln w="12700">
            <a:solidFill>
              <a:schemeClr val="accent4">
                <a:lumMod val="60000"/>
                <a:lumOff val="40000"/>
              </a:schemeClr>
            </a:solidFill>
            <a:tailEnd type="oval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8" tIns="45699" rIns="91398" bIns="45699" anchor="ctr"/>
          <a:lstStyle/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99"/>
          </a:p>
        </p:txBody>
      </p:sp>
      <p:sp>
        <p:nvSpPr>
          <p:cNvPr id="5" name="Parallelogram 4"/>
          <p:cNvSpPr/>
          <p:nvPr userDrawn="1"/>
        </p:nvSpPr>
        <p:spPr>
          <a:xfrm rot="10800000">
            <a:off x="4411238" y="4975654"/>
            <a:ext cx="492375" cy="296535"/>
          </a:xfrm>
          <a:custGeom>
            <a:avLst/>
            <a:gdLst>
              <a:gd name="connsiteX0" fmla="*/ 0 w 2808312"/>
              <a:gd name="connsiteY0" fmla="*/ 1584176 h 1584176"/>
              <a:gd name="connsiteX1" fmla="*/ 948494 w 2808312"/>
              <a:gd name="connsiteY1" fmla="*/ 0 h 1584176"/>
              <a:gd name="connsiteX2" fmla="*/ 2808312 w 2808312"/>
              <a:gd name="connsiteY2" fmla="*/ 0 h 1584176"/>
              <a:gd name="connsiteX3" fmla="*/ 1859818 w 2808312"/>
              <a:gd name="connsiteY3" fmla="*/ 1584176 h 1584176"/>
              <a:gd name="connsiteX4" fmla="*/ 0 w 2808312"/>
              <a:gd name="connsiteY4" fmla="*/ 1584176 h 1584176"/>
              <a:gd name="connsiteX0" fmla="*/ 1859818 w 2808312"/>
              <a:gd name="connsiteY0" fmla="*/ 1584176 h 1675616"/>
              <a:gd name="connsiteX1" fmla="*/ 0 w 2808312"/>
              <a:gd name="connsiteY1" fmla="*/ 1584176 h 1675616"/>
              <a:gd name="connsiteX2" fmla="*/ 948494 w 2808312"/>
              <a:gd name="connsiteY2" fmla="*/ 0 h 1675616"/>
              <a:gd name="connsiteX3" fmla="*/ 2808312 w 2808312"/>
              <a:gd name="connsiteY3" fmla="*/ 0 h 1675616"/>
              <a:gd name="connsiteX4" fmla="*/ 1951258 w 2808312"/>
              <a:gd name="connsiteY4" fmla="*/ 1675616 h 1675616"/>
              <a:gd name="connsiteX0" fmla="*/ 1859818 w 2808312"/>
              <a:gd name="connsiteY0" fmla="*/ 1584176 h 1584176"/>
              <a:gd name="connsiteX1" fmla="*/ 0 w 2808312"/>
              <a:gd name="connsiteY1" fmla="*/ 1584176 h 1584176"/>
              <a:gd name="connsiteX2" fmla="*/ 948494 w 2808312"/>
              <a:gd name="connsiteY2" fmla="*/ 0 h 1584176"/>
              <a:gd name="connsiteX3" fmla="*/ 2808312 w 2808312"/>
              <a:gd name="connsiteY3" fmla="*/ 0 h 1584176"/>
              <a:gd name="connsiteX0" fmla="*/ 0 w 2808312"/>
              <a:gd name="connsiteY0" fmla="*/ 1584176 h 1584176"/>
              <a:gd name="connsiteX1" fmla="*/ 948494 w 2808312"/>
              <a:gd name="connsiteY1" fmla="*/ 0 h 1584176"/>
              <a:gd name="connsiteX2" fmla="*/ 2808312 w 2808312"/>
              <a:gd name="connsiteY2" fmla="*/ 0 h 1584176"/>
              <a:gd name="connsiteX0" fmla="*/ 0 w 2355130"/>
              <a:gd name="connsiteY0" fmla="*/ 1584176 h 1584176"/>
              <a:gd name="connsiteX1" fmla="*/ 948494 w 2355130"/>
              <a:gd name="connsiteY1" fmla="*/ 0 h 1584176"/>
              <a:gd name="connsiteX2" fmla="*/ 2355130 w 2355130"/>
              <a:gd name="connsiteY2" fmla="*/ 0 h 1584176"/>
              <a:gd name="connsiteX0" fmla="*/ 0 w 1788653"/>
              <a:gd name="connsiteY0" fmla="*/ 1594744 h 1594744"/>
              <a:gd name="connsiteX1" fmla="*/ 948494 w 1788653"/>
              <a:gd name="connsiteY1" fmla="*/ 10568 h 1594744"/>
              <a:gd name="connsiteX2" fmla="*/ 1788653 w 1788653"/>
              <a:gd name="connsiteY2" fmla="*/ 0 h 1594744"/>
              <a:gd name="connsiteX0" fmla="*/ 0 w 1595420"/>
              <a:gd name="connsiteY0" fmla="*/ 1584177 h 1584177"/>
              <a:gd name="connsiteX1" fmla="*/ 948494 w 1595420"/>
              <a:gd name="connsiteY1" fmla="*/ 1 h 1584177"/>
              <a:gd name="connsiteX2" fmla="*/ 1595420 w 1595420"/>
              <a:gd name="connsiteY2" fmla="*/ 24831 h 1584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5420" h="1584177">
                <a:moveTo>
                  <a:pt x="0" y="1584177"/>
                </a:moveTo>
                <a:lnTo>
                  <a:pt x="948494" y="1"/>
                </a:lnTo>
                <a:lnTo>
                  <a:pt x="1595420" y="24831"/>
                </a:lnTo>
              </a:path>
            </a:pathLst>
          </a:custGeom>
          <a:noFill/>
          <a:ln w="12700">
            <a:solidFill>
              <a:schemeClr val="accent4">
                <a:lumMod val="60000"/>
                <a:lumOff val="40000"/>
              </a:schemeClr>
            </a:solidFill>
            <a:tailEnd type="oval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8" tIns="45699" rIns="91398" bIns="45699" anchor="ctr"/>
          <a:lstStyle/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99"/>
          </a:p>
        </p:txBody>
      </p:sp>
      <p:sp>
        <p:nvSpPr>
          <p:cNvPr id="6" name="Parallelogram 4"/>
          <p:cNvSpPr/>
          <p:nvPr userDrawn="1"/>
        </p:nvSpPr>
        <p:spPr>
          <a:xfrm>
            <a:off x="7524682" y="2006537"/>
            <a:ext cx="492375" cy="296535"/>
          </a:xfrm>
          <a:custGeom>
            <a:avLst/>
            <a:gdLst>
              <a:gd name="connsiteX0" fmla="*/ 0 w 2808312"/>
              <a:gd name="connsiteY0" fmla="*/ 1584176 h 1584176"/>
              <a:gd name="connsiteX1" fmla="*/ 948494 w 2808312"/>
              <a:gd name="connsiteY1" fmla="*/ 0 h 1584176"/>
              <a:gd name="connsiteX2" fmla="*/ 2808312 w 2808312"/>
              <a:gd name="connsiteY2" fmla="*/ 0 h 1584176"/>
              <a:gd name="connsiteX3" fmla="*/ 1859818 w 2808312"/>
              <a:gd name="connsiteY3" fmla="*/ 1584176 h 1584176"/>
              <a:gd name="connsiteX4" fmla="*/ 0 w 2808312"/>
              <a:gd name="connsiteY4" fmla="*/ 1584176 h 1584176"/>
              <a:gd name="connsiteX0" fmla="*/ 1859818 w 2808312"/>
              <a:gd name="connsiteY0" fmla="*/ 1584176 h 1675616"/>
              <a:gd name="connsiteX1" fmla="*/ 0 w 2808312"/>
              <a:gd name="connsiteY1" fmla="*/ 1584176 h 1675616"/>
              <a:gd name="connsiteX2" fmla="*/ 948494 w 2808312"/>
              <a:gd name="connsiteY2" fmla="*/ 0 h 1675616"/>
              <a:gd name="connsiteX3" fmla="*/ 2808312 w 2808312"/>
              <a:gd name="connsiteY3" fmla="*/ 0 h 1675616"/>
              <a:gd name="connsiteX4" fmla="*/ 1951258 w 2808312"/>
              <a:gd name="connsiteY4" fmla="*/ 1675616 h 1675616"/>
              <a:gd name="connsiteX0" fmla="*/ 1859818 w 2808312"/>
              <a:gd name="connsiteY0" fmla="*/ 1584176 h 1584176"/>
              <a:gd name="connsiteX1" fmla="*/ 0 w 2808312"/>
              <a:gd name="connsiteY1" fmla="*/ 1584176 h 1584176"/>
              <a:gd name="connsiteX2" fmla="*/ 948494 w 2808312"/>
              <a:gd name="connsiteY2" fmla="*/ 0 h 1584176"/>
              <a:gd name="connsiteX3" fmla="*/ 2808312 w 2808312"/>
              <a:gd name="connsiteY3" fmla="*/ 0 h 1584176"/>
              <a:gd name="connsiteX0" fmla="*/ 0 w 2808312"/>
              <a:gd name="connsiteY0" fmla="*/ 1584176 h 1584176"/>
              <a:gd name="connsiteX1" fmla="*/ 948494 w 2808312"/>
              <a:gd name="connsiteY1" fmla="*/ 0 h 1584176"/>
              <a:gd name="connsiteX2" fmla="*/ 2808312 w 2808312"/>
              <a:gd name="connsiteY2" fmla="*/ 0 h 1584176"/>
              <a:gd name="connsiteX0" fmla="*/ 0 w 2355130"/>
              <a:gd name="connsiteY0" fmla="*/ 1584176 h 1584176"/>
              <a:gd name="connsiteX1" fmla="*/ 948494 w 2355130"/>
              <a:gd name="connsiteY1" fmla="*/ 0 h 1584176"/>
              <a:gd name="connsiteX2" fmla="*/ 2355130 w 2355130"/>
              <a:gd name="connsiteY2" fmla="*/ 0 h 1584176"/>
              <a:gd name="connsiteX0" fmla="*/ 0 w 1788653"/>
              <a:gd name="connsiteY0" fmla="*/ 1594744 h 1594744"/>
              <a:gd name="connsiteX1" fmla="*/ 948494 w 1788653"/>
              <a:gd name="connsiteY1" fmla="*/ 10568 h 1594744"/>
              <a:gd name="connsiteX2" fmla="*/ 1788653 w 1788653"/>
              <a:gd name="connsiteY2" fmla="*/ 0 h 1594744"/>
              <a:gd name="connsiteX0" fmla="*/ 0 w 1595420"/>
              <a:gd name="connsiteY0" fmla="*/ 1584177 h 1584177"/>
              <a:gd name="connsiteX1" fmla="*/ 948494 w 1595420"/>
              <a:gd name="connsiteY1" fmla="*/ 1 h 1584177"/>
              <a:gd name="connsiteX2" fmla="*/ 1595420 w 1595420"/>
              <a:gd name="connsiteY2" fmla="*/ 24831 h 1584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5420" h="1584177">
                <a:moveTo>
                  <a:pt x="0" y="1584177"/>
                </a:moveTo>
                <a:lnTo>
                  <a:pt x="948494" y="1"/>
                </a:lnTo>
                <a:lnTo>
                  <a:pt x="1595420" y="24831"/>
                </a:lnTo>
              </a:path>
            </a:pathLst>
          </a:custGeom>
          <a:noFill/>
          <a:ln w="12700">
            <a:solidFill>
              <a:schemeClr val="accent4">
                <a:lumMod val="60000"/>
                <a:lumOff val="40000"/>
              </a:schemeClr>
            </a:solidFill>
            <a:tailEnd type="oval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8" tIns="45699" rIns="91398" bIns="45699" anchor="ctr"/>
          <a:lstStyle/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99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272786" y="3326906"/>
            <a:ext cx="607364" cy="599686"/>
          </a:xfrm>
          <a:prstGeom prst="line">
            <a:avLst/>
          </a:prstGeom>
          <a:ln w="76200" cmpd="sng"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5914677" y="3326906"/>
            <a:ext cx="628941" cy="599686"/>
          </a:xfrm>
          <a:prstGeom prst="line">
            <a:avLst/>
          </a:prstGeom>
          <a:ln w="76200" cmpd="sng"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7578143" y="3326905"/>
            <a:ext cx="631713" cy="632646"/>
          </a:xfrm>
          <a:prstGeom prst="line">
            <a:avLst/>
          </a:prstGeom>
          <a:ln w="76200" cmpd="sng"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3024003" y="2079478"/>
            <a:ext cx="1463040" cy="1461454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99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3069723" y="2125149"/>
            <a:ext cx="1371600" cy="137011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99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6" name="Oval 15"/>
          <p:cNvSpPr>
            <a:spLocks noChangeAspect="1"/>
          </p:cNvSpPr>
          <p:nvPr userDrawn="1"/>
        </p:nvSpPr>
        <p:spPr>
          <a:xfrm>
            <a:off x="4665894" y="3712335"/>
            <a:ext cx="1463040" cy="1463040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99">
              <a:solidFill>
                <a:srgbClr val="031F73"/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/>
            </a:endParaRPr>
          </a:p>
        </p:txBody>
      </p:sp>
      <p:sp>
        <p:nvSpPr>
          <p:cNvPr id="17" name="Oval 16"/>
          <p:cNvSpPr>
            <a:spLocks noChangeAspect="1"/>
          </p:cNvSpPr>
          <p:nvPr userDrawn="1"/>
        </p:nvSpPr>
        <p:spPr>
          <a:xfrm>
            <a:off x="4711614" y="3758055"/>
            <a:ext cx="1371600" cy="1371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99">
              <a:solidFill>
                <a:srgbClr val="031F73"/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/>
            </a:endParaRPr>
          </a:p>
        </p:txBody>
      </p:sp>
      <p:sp>
        <p:nvSpPr>
          <p:cNvPr id="31" name="Oval 30"/>
          <p:cNvSpPr>
            <a:spLocks noChangeAspect="1"/>
          </p:cNvSpPr>
          <p:nvPr userDrawn="1"/>
        </p:nvSpPr>
        <p:spPr>
          <a:xfrm>
            <a:off x="6329360" y="2079478"/>
            <a:ext cx="1463040" cy="1461454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99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2" name="Oval 31"/>
          <p:cNvSpPr>
            <a:spLocks noChangeAspect="1"/>
          </p:cNvSpPr>
          <p:nvPr userDrawn="1"/>
        </p:nvSpPr>
        <p:spPr>
          <a:xfrm>
            <a:off x="6375080" y="2125149"/>
            <a:ext cx="1371600" cy="137011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99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46" name="Oval 45"/>
          <p:cNvSpPr>
            <a:spLocks noChangeAspect="1"/>
          </p:cNvSpPr>
          <p:nvPr userDrawn="1"/>
        </p:nvSpPr>
        <p:spPr>
          <a:xfrm>
            <a:off x="7995599" y="3745294"/>
            <a:ext cx="1463040" cy="1463040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99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47" name="Oval 46"/>
          <p:cNvSpPr>
            <a:spLocks noChangeAspect="1"/>
          </p:cNvSpPr>
          <p:nvPr userDrawn="1"/>
        </p:nvSpPr>
        <p:spPr>
          <a:xfrm>
            <a:off x="8041319" y="3791014"/>
            <a:ext cx="1371600" cy="13716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99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55" name="Text Placeholder 54"/>
          <p:cNvSpPr>
            <a:spLocks noGrp="1"/>
          </p:cNvSpPr>
          <p:nvPr>
            <p:ph type="body" sz="quarter" idx="10" hasCustomPrompt="1"/>
          </p:nvPr>
        </p:nvSpPr>
        <p:spPr>
          <a:xfrm>
            <a:off x="374888" y="1849580"/>
            <a:ext cx="2380607" cy="406229"/>
          </a:xfrm>
          <a:noFill/>
          <a:ln>
            <a:noFill/>
          </a:ln>
        </p:spPr>
        <p:txBody>
          <a:bodyPr wrap="square" lIns="182843" tIns="91422" rIns="182843" bIns="91422">
            <a:spAutoFit/>
          </a:bodyPr>
          <a:lstStyle>
            <a:lvl1pPr marL="0" indent="0">
              <a:buNone/>
              <a:defRPr lang="en-US" sz="1600" dirty="0"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 algn="r">
              <a:spcBef>
                <a:spcPct val="0"/>
              </a:spcBef>
            </a:pPr>
            <a:r>
              <a:rPr lang="en-US" dirty="0" smtClean="0"/>
              <a:t>Label 1</a:t>
            </a:r>
            <a:endParaRPr lang="en-US" dirty="0"/>
          </a:p>
        </p:txBody>
      </p:sp>
      <p:sp>
        <p:nvSpPr>
          <p:cNvPr id="56" name="Text Placeholder 54"/>
          <p:cNvSpPr>
            <a:spLocks noGrp="1"/>
          </p:cNvSpPr>
          <p:nvPr>
            <p:ph type="body" sz="quarter" idx="11" hasCustomPrompt="1"/>
          </p:nvPr>
        </p:nvSpPr>
        <p:spPr>
          <a:xfrm>
            <a:off x="2018927" y="5115233"/>
            <a:ext cx="2380607" cy="406229"/>
          </a:xfrm>
          <a:noFill/>
          <a:ln>
            <a:noFill/>
          </a:ln>
        </p:spPr>
        <p:txBody>
          <a:bodyPr wrap="square" lIns="182843" tIns="91422" rIns="182843" bIns="91422">
            <a:spAutoFit/>
          </a:bodyPr>
          <a:lstStyle>
            <a:lvl1pPr marL="0" indent="0">
              <a:buNone/>
              <a:defRPr lang="en-US" sz="1600" dirty="0"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 algn="r">
              <a:spcBef>
                <a:spcPct val="0"/>
              </a:spcBef>
            </a:pPr>
            <a:r>
              <a:rPr lang="en-US" smtClean="0"/>
              <a:t>Label 2</a:t>
            </a:r>
            <a:endParaRPr lang="en-US" dirty="0"/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4" hasCustomPrompt="1"/>
          </p:nvPr>
        </p:nvSpPr>
        <p:spPr>
          <a:xfrm>
            <a:off x="8041318" y="1866275"/>
            <a:ext cx="2505174" cy="297219"/>
          </a:xfrm>
        </p:spPr>
        <p:txBody>
          <a:bodyPr lIns="182880"/>
          <a:lstStyle>
            <a:lvl1pPr marL="0" indent="0">
              <a:spcBef>
                <a:spcPts val="0"/>
              </a:spcBef>
              <a:buNone/>
              <a:defRPr sz="1600" b="0" i="0"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Label 3</a:t>
            </a:r>
          </a:p>
        </p:txBody>
      </p:sp>
      <p:sp>
        <p:nvSpPr>
          <p:cNvPr id="61" name="Text Placeholder 59"/>
          <p:cNvSpPr>
            <a:spLocks noGrp="1"/>
          </p:cNvSpPr>
          <p:nvPr>
            <p:ph type="body" sz="quarter" idx="15" hasCustomPrompt="1"/>
          </p:nvPr>
        </p:nvSpPr>
        <p:spPr>
          <a:xfrm>
            <a:off x="9732711" y="5173517"/>
            <a:ext cx="2049458" cy="255630"/>
          </a:xfrm>
        </p:spPr>
        <p:txBody>
          <a:bodyPr lIns="182880"/>
          <a:lstStyle>
            <a:lvl1pPr marL="0" indent="0">
              <a:spcBef>
                <a:spcPts val="0"/>
              </a:spcBef>
              <a:buNone/>
              <a:defRPr sz="1600" b="0" i="0"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Label 4</a:t>
            </a:r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>
          <a:xfrm>
            <a:off x="389569" y="45720"/>
            <a:ext cx="11418887" cy="907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96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11" r="96" b="7644"/>
          <a:stretch/>
        </p:blipFill>
        <p:spPr>
          <a:xfrm>
            <a:off x="0" y="912522"/>
            <a:ext cx="12192000" cy="5945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06"/>
          <a:stretch/>
        </p:blipFill>
        <p:spPr>
          <a:xfrm>
            <a:off x="0" y="5009617"/>
            <a:ext cx="12192000" cy="1862356"/>
          </a:xfrm>
          <a:prstGeom prst="rect">
            <a:avLst/>
          </a:prstGeom>
        </p:spPr>
      </p:pic>
      <p:sp>
        <p:nvSpPr>
          <p:cNvPr id="8" name="TextBox 55"/>
          <p:cNvSpPr txBox="1">
            <a:spLocks noChangeArrowheads="1"/>
          </p:cNvSpPr>
          <p:nvPr userDrawn="1"/>
        </p:nvSpPr>
        <p:spPr bwMode="auto">
          <a:xfrm>
            <a:off x="8564413" y="1674279"/>
            <a:ext cx="3500555" cy="55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8" tIns="45724" rIns="91448" bIns="45724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500" dirty="0">
                <a:solidFill>
                  <a:srgbClr val="FFFFFF"/>
                </a:solidFill>
                <a:latin typeface="Roboto Light"/>
                <a:cs typeface="Roboto Light"/>
              </a:rPr>
              <a:t>7940 Jones Branch Drive</a:t>
            </a:r>
          </a:p>
          <a:p>
            <a:r>
              <a:rPr lang="en-US" altLang="en-US" sz="1500" dirty="0">
                <a:solidFill>
                  <a:srgbClr val="FFFFFF"/>
                </a:solidFill>
                <a:latin typeface="Roboto Light"/>
                <a:cs typeface="Roboto Light"/>
              </a:rPr>
              <a:t>Tysons, VA 22102</a:t>
            </a:r>
          </a:p>
        </p:txBody>
      </p:sp>
      <p:sp>
        <p:nvSpPr>
          <p:cNvPr id="10" name="Freeform 178"/>
          <p:cNvSpPr>
            <a:spLocks noChangeArrowheads="1"/>
          </p:cNvSpPr>
          <p:nvPr userDrawn="1"/>
        </p:nvSpPr>
        <p:spPr bwMode="auto">
          <a:xfrm>
            <a:off x="8180139" y="3518433"/>
            <a:ext cx="292176" cy="283370"/>
          </a:xfrm>
          <a:custGeom>
            <a:avLst/>
            <a:gdLst>
              <a:gd name="T0" fmla="*/ 603 w 634"/>
              <a:gd name="T1" fmla="*/ 74 h 619"/>
              <a:gd name="T2" fmla="*/ 603 w 634"/>
              <a:gd name="T3" fmla="*/ 74 h 619"/>
              <a:gd name="T4" fmla="*/ 545 w 634"/>
              <a:gd name="T5" fmla="*/ 15 h 619"/>
              <a:gd name="T6" fmla="*/ 486 w 634"/>
              <a:gd name="T7" fmla="*/ 15 h 619"/>
              <a:gd name="T8" fmla="*/ 412 w 634"/>
              <a:gd name="T9" fmla="*/ 133 h 619"/>
              <a:gd name="T10" fmla="*/ 412 w 634"/>
              <a:gd name="T11" fmla="*/ 191 h 619"/>
              <a:gd name="T12" fmla="*/ 441 w 634"/>
              <a:gd name="T13" fmla="*/ 221 h 619"/>
              <a:gd name="T14" fmla="*/ 353 w 634"/>
              <a:gd name="T15" fmla="*/ 324 h 619"/>
              <a:gd name="T16" fmla="*/ 235 w 634"/>
              <a:gd name="T17" fmla="*/ 427 h 619"/>
              <a:gd name="T18" fmla="*/ 191 w 634"/>
              <a:gd name="T19" fmla="*/ 397 h 619"/>
              <a:gd name="T20" fmla="*/ 132 w 634"/>
              <a:gd name="T21" fmla="*/ 397 h 619"/>
              <a:gd name="T22" fmla="*/ 29 w 634"/>
              <a:gd name="T23" fmla="*/ 486 h 619"/>
              <a:gd name="T24" fmla="*/ 29 w 634"/>
              <a:gd name="T25" fmla="*/ 530 h 619"/>
              <a:gd name="T26" fmla="*/ 88 w 634"/>
              <a:gd name="T27" fmla="*/ 589 h 619"/>
              <a:gd name="T28" fmla="*/ 191 w 634"/>
              <a:gd name="T29" fmla="*/ 589 h 619"/>
              <a:gd name="T30" fmla="*/ 427 w 634"/>
              <a:gd name="T31" fmla="*/ 412 h 619"/>
              <a:gd name="T32" fmla="*/ 603 w 634"/>
              <a:gd name="T33" fmla="*/ 191 h 619"/>
              <a:gd name="T34" fmla="*/ 603 w 634"/>
              <a:gd name="T35" fmla="*/ 74 h 619"/>
              <a:gd name="T36" fmla="*/ 574 w 634"/>
              <a:gd name="T37" fmla="*/ 162 h 619"/>
              <a:gd name="T38" fmla="*/ 574 w 634"/>
              <a:gd name="T39" fmla="*/ 162 h 619"/>
              <a:gd name="T40" fmla="*/ 412 w 634"/>
              <a:gd name="T41" fmla="*/ 383 h 619"/>
              <a:gd name="T42" fmla="*/ 162 w 634"/>
              <a:gd name="T43" fmla="*/ 559 h 619"/>
              <a:gd name="T44" fmla="*/ 103 w 634"/>
              <a:gd name="T45" fmla="*/ 559 h 619"/>
              <a:gd name="T46" fmla="*/ 73 w 634"/>
              <a:gd name="T47" fmla="*/ 530 h 619"/>
              <a:gd name="T48" fmla="*/ 73 w 634"/>
              <a:gd name="T49" fmla="*/ 486 h 619"/>
              <a:gd name="T50" fmla="*/ 147 w 634"/>
              <a:gd name="T51" fmla="*/ 442 h 619"/>
              <a:gd name="T52" fmla="*/ 177 w 634"/>
              <a:gd name="T53" fmla="*/ 442 h 619"/>
              <a:gd name="T54" fmla="*/ 221 w 634"/>
              <a:gd name="T55" fmla="*/ 486 h 619"/>
              <a:gd name="T56" fmla="*/ 500 w 634"/>
              <a:gd name="T57" fmla="*/ 221 h 619"/>
              <a:gd name="T58" fmla="*/ 441 w 634"/>
              <a:gd name="T59" fmla="*/ 176 h 619"/>
              <a:gd name="T60" fmla="*/ 441 w 634"/>
              <a:gd name="T61" fmla="*/ 133 h 619"/>
              <a:gd name="T62" fmla="*/ 500 w 634"/>
              <a:gd name="T63" fmla="*/ 59 h 619"/>
              <a:gd name="T64" fmla="*/ 545 w 634"/>
              <a:gd name="T65" fmla="*/ 59 h 619"/>
              <a:gd name="T66" fmla="*/ 574 w 634"/>
              <a:gd name="T67" fmla="*/ 103 h 619"/>
              <a:gd name="T68" fmla="*/ 574 w 634"/>
              <a:gd name="T69" fmla="*/ 162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34" h="619">
                <a:moveTo>
                  <a:pt x="603" y="74"/>
                </a:moveTo>
                <a:lnTo>
                  <a:pt x="603" y="74"/>
                </a:lnTo>
                <a:cubicBezTo>
                  <a:pt x="545" y="15"/>
                  <a:pt x="545" y="15"/>
                  <a:pt x="545" y="15"/>
                </a:cubicBezTo>
                <a:cubicBezTo>
                  <a:pt x="530" y="0"/>
                  <a:pt x="500" y="0"/>
                  <a:pt x="486" y="15"/>
                </a:cubicBezTo>
                <a:cubicBezTo>
                  <a:pt x="412" y="133"/>
                  <a:pt x="412" y="133"/>
                  <a:pt x="412" y="133"/>
                </a:cubicBezTo>
                <a:cubicBezTo>
                  <a:pt x="398" y="147"/>
                  <a:pt x="398" y="176"/>
                  <a:pt x="412" y="191"/>
                </a:cubicBezTo>
                <a:cubicBezTo>
                  <a:pt x="441" y="221"/>
                  <a:pt x="441" y="221"/>
                  <a:pt x="441" y="221"/>
                </a:cubicBezTo>
                <a:cubicBezTo>
                  <a:pt x="412" y="250"/>
                  <a:pt x="382" y="294"/>
                  <a:pt x="353" y="324"/>
                </a:cubicBezTo>
                <a:cubicBezTo>
                  <a:pt x="309" y="368"/>
                  <a:pt x="265" y="397"/>
                  <a:pt x="235" y="427"/>
                </a:cubicBezTo>
                <a:cubicBezTo>
                  <a:pt x="191" y="397"/>
                  <a:pt x="191" y="397"/>
                  <a:pt x="191" y="397"/>
                </a:cubicBezTo>
                <a:cubicBezTo>
                  <a:pt x="177" y="383"/>
                  <a:pt x="162" y="383"/>
                  <a:pt x="132" y="397"/>
                </a:cubicBezTo>
                <a:cubicBezTo>
                  <a:pt x="29" y="486"/>
                  <a:pt x="29" y="486"/>
                  <a:pt x="29" y="486"/>
                </a:cubicBezTo>
                <a:cubicBezTo>
                  <a:pt x="0" y="500"/>
                  <a:pt x="15" y="515"/>
                  <a:pt x="29" y="530"/>
                </a:cubicBezTo>
                <a:cubicBezTo>
                  <a:pt x="88" y="589"/>
                  <a:pt x="88" y="589"/>
                  <a:pt x="88" y="589"/>
                </a:cubicBezTo>
                <a:cubicBezTo>
                  <a:pt x="118" y="618"/>
                  <a:pt x="147" y="618"/>
                  <a:pt x="191" y="589"/>
                </a:cubicBezTo>
                <a:cubicBezTo>
                  <a:pt x="191" y="589"/>
                  <a:pt x="324" y="530"/>
                  <a:pt x="427" y="412"/>
                </a:cubicBezTo>
                <a:cubicBezTo>
                  <a:pt x="530" y="324"/>
                  <a:pt x="603" y="191"/>
                  <a:pt x="603" y="191"/>
                </a:cubicBezTo>
                <a:cubicBezTo>
                  <a:pt x="618" y="147"/>
                  <a:pt x="633" y="103"/>
                  <a:pt x="603" y="74"/>
                </a:cubicBezTo>
                <a:close/>
                <a:moveTo>
                  <a:pt x="574" y="162"/>
                </a:moveTo>
                <a:lnTo>
                  <a:pt x="574" y="162"/>
                </a:lnTo>
                <a:cubicBezTo>
                  <a:pt x="545" y="221"/>
                  <a:pt x="471" y="324"/>
                  <a:pt x="412" y="383"/>
                </a:cubicBezTo>
                <a:cubicBezTo>
                  <a:pt x="339" y="456"/>
                  <a:pt x="162" y="559"/>
                  <a:pt x="162" y="559"/>
                </a:cubicBezTo>
                <a:cubicBezTo>
                  <a:pt x="147" y="574"/>
                  <a:pt x="118" y="574"/>
                  <a:pt x="103" y="559"/>
                </a:cubicBezTo>
                <a:cubicBezTo>
                  <a:pt x="73" y="530"/>
                  <a:pt x="73" y="530"/>
                  <a:pt x="73" y="530"/>
                </a:cubicBezTo>
                <a:cubicBezTo>
                  <a:pt x="59" y="515"/>
                  <a:pt x="59" y="500"/>
                  <a:pt x="73" y="486"/>
                </a:cubicBezTo>
                <a:cubicBezTo>
                  <a:pt x="147" y="442"/>
                  <a:pt x="147" y="442"/>
                  <a:pt x="147" y="442"/>
                </a:cubicBezTo>
                <a:cubicBezTo>
                  <a:pt x="162" y="427"/>
                  <a:pt x="177" y="427"/>
                  <a:pt x="177" y="442"/>
                </a:cubicBezTo>
                <a:cubicBezTo>
                  <a:pt x="221" y="486"/>
                  <a:pt x="221" y="486"/>
                  <a:pt x="221" y="486"/>
                </a:cubicBezTo>
                <a:cubicBezTo>
                  <a:pt x="235" y="471"/>
                  <a:pt x="398" y="368"/>
                  <a:pt x="500" y="221"/>
                </a:cubicBezTo>
                <a:cubicBezTo>
                  <a:pt x="441" y="176"/>
                  <a:pt x="441" y="176"/>
                  <a:pt x="441" y="176"/>
                </a:cubicBezTo>
                <a:cubicBezTo>
                  <a:pt x="441" y="162"/>
                  <a:pt x="441" y="147"/>
                  <a:pt x="441" y="133"/>
                </a:cubicBezTo>
                <a:cubicBezTo>
                  <a:pt x="500" y="59"/>
                  <a:pt x="500" y="59"/>
                  <a:pt x="500" y="59"/>
                </a:cubicBezTo>
                <a:cubicBezTo>
                  <a:pt x="515" y="44"/>
                  <a:pt x="530" y="59"/>
                  <a:pt x="545" y="59"/>
                </a:cubicBezTo>
                <a:cubicBezTo>
                  <a:pt x="574" y="103"/>
                  <a:pt x="574" y="103"/>
                  <a:pt x="574" y="103"/>
                </a:cubicBezTo>
                <a:cubicBezTo>
                  <a:pt x="589" y="117"/>
                  <a:pt x="589" y="147"/>
                  <a:pt x="574" y="1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/>
        </p:spPr>
        <p:txBody>
          <a:bodyPr wrap="none" lIns="34296" tIns="17148" rIns="34296" bIns="17148" anchor="ctr"/>
          <a:lstStyle/>
          <a:p>
            <a:pPr defTabSz="6858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07" dirty="0">
              <a:latin typeface="+mn-lt"/>
              <a:ea typeface="+mn-ea"/>
            </a:endParaRPr>
          </a:p>
        </p:txBody>
      </p:sp>
      <p:sp>
        <p:nvSpPr>
          <p:cNvPr id="11" name="Freeform 185"/>
          <p:cNvSpPr>
            <a:spLocks noChangeArrowheads="1"/>
          </p:cNvSpPr>
          <p:nvPr userDrawn="1"/>
        </p:nvSpPr>
        <p:spPr bwMode="auto">
          <a:xfrm>
            <a:off x="8169818" y="2772296"/>
            <a:ext cx="289796" cy="221457"/>
          </a:xfrm>
          <a:custGeom>
            <a:avLst/>
            <a:gdLst>
              <a:gd name="T0" fmla="*/ 509661 w 619"/>
              <a:gd name="T1" fmla="*/ 0 h 472"/>
              <a:gd name="T2" fmla="*/ 509661 w 619"/>
              <a:gd name="T3" fmla="*/ 0 h 472"/>
              <a:gd name="T4" fmla="*/ 68267 w 619"/>
              <a:gd name="T5" fmla="*/ 0 h 472"/>
              <a:gd name="T6" fmla="*/ 0 w 619"/>
              <a:gd name="T7" fmla="*/ 68485 h 472"/>
              <a:gd name="T8" fmla="*/ 0 w 619"/>
              <a:gd name="T9" fmla="*/ 372444 h 472"/>
              <a:gd name="T10" fmla="*/ 68267 w 619"/>
              <a:gd name="T11" fmla="*/ 441867 h 472"/>
              <a:gd name="T12" fmla="*/ 509661 w 619"/>
              <a:gd name="T13" fmla="*/ 441867 h 472"/>
              <a:gd name="T14" fmla="*/ 577928 w 619"/>
              <a:gd name="T15" fmla="*/ 372444 h 472"/>
              <a:gd name="T16" fmla="*/ 577928 w 619"/>
              <a:gd name="T17" fmla="*/ 68485 h 472"/>
              <a:gd name="T18" fmla="*/ 509661 w 619"/>
              <a:gd name="T19" fmla="*/ 0 h 472"/>
              <a:gd name="T20" fmla="*/ 522754 w 619"/>
              <a:gd name="T21" fmla="*/ 41278 h 472"/>
              <a:gd name="T22" fmla="*/ 522754 w 619"/>
              <a:gd name="T23" fmla="*/ 41278 h 472"/>
              <a:gd name="T24" fmla="*/ 288964 w 619"/>
              <a:gd name="T25" fmla="*/ 220464 h 472"/>
              <a:gd name="T26" fmla="*/ 55174 w 619"/>
              <a:gd name="T27" fmla="*/ 41278 h 472"/>
              <a:gd name="T28" fmla="*/ 522754 w 619"/>
              <a:gd name="T29" fmla="*/ 41278 h 472"/>
              <a:gd name="T30" fmla="*/ 27120 w 619"/>
              <a:gd name="T31" fmla="*/ 372444 h 472"/>
              <a:gd name="T32" fmla="*/ 27120 w 619"/>
              <a:gd name="T33" fmla="*/ 372444 h 472"/>
              <a:gd name="T34" fmla="*/ 27120 w 619"/>
              <a:gd name="T35" fmla="*/ 68485 h 472"/>
              <a:gd name="T36" fmla="*/ 192643 w 619"/>
              <a:gd name="T37" fmla="*/ 207330 h 472"/>
              <a:gd name="T38" fmla="*/ 27120 w 619"/>
              <a:gd name="T39" fmla="*/ 372444 h 472"/>
              <a:gd name="T40" fmla="*/ 55174 w 619"/>
              <a:gd name="T41" fmla="*/ 400588 h 472"/>
              <a:gd name="T42" fmla="*/ 55174 w 619"/>
              <a:gd name="T43" fmla="*/ 400588 h 472"/>
              <a:gd name="T44" fmla="*/ 220697 w 619"/>
              <a:gd name="T45" fmla="*/ 220464 h 472"/>
              <a:gd name="T46" fmla="*/ 288964 w 619"/>
              <a:gd name="T47" fmla="*/ 275815 h 472"/>
              <a:gd name="T48" fmla="*/ 344138 w 619"/>
              <a:gd name="T49" fmla="*/ 220464 h 472"/>
              <a:gd name="T50" fmla="*/ 522754 w 619"/>
              <a:gd name="T51" fmla="*/ 400588 h 472"/>
              <a:gd name="T52" fmla="*/ 55174 w 619"/>
              <a:gd name="T53" fmla="*/ 400588 h 472"/>
              <a:gd name="T54" fmla="*/ 550808 w 619"/>
              <a:gd name="T55" fmla="*/ 372444 h 472"/>
              <a:gd name="T56" fmla="*/ 550808 w 619"/>
              <a:gd name="T57" fmla="*/ 372444 h 472"/>
              <a:gd name="T58" fmla="*/ 550808 w 619"/>
              <a:gd name="T59" fmla="*/ 372444 h 472"/>
              <a:gd name="T60" fmla="*/ 385285 w 619"/>
              <a:gd name="T61" fmla="*/ 207330 h 472"/>
              <a:gd name="T62" fmla="*/ 550808 w 619"/>
              <a:gd name="T63" fmla="*/ 68485 h 472"/>
              <a:gd name="T64" fmla="*/ 550808 w 619"/>
              <a:gd name="T65" fmla="*/ 372444 h 4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19" h="472"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3"/>
                </a:cubicBezTo>
                <a:cubicBezTo>
                  <a:pt x="0" y="397"/>
                  <a:pt x="0" y="397"/>
                  <a:pt x="0" y="397"/>
                </a:cubicBezTo>
                <a:cubicBezTo>
                  <a:pt x="0" y="442"/>
                  <a:pt x="29" y="471"/>
                  <a:pt x="73" y="471"/>
                </a:cubicBezTo>
                <a:cubicBezTo>
                  <a:pt x="545" y="471"/>
                  <a:pt x="545" y="471"/>
                  <a:pt x="545" y="471"/>
                </a:cubicBezTo>
                <a:cubicBezTo>
                  <a:pt x="589" y="471"/>
                  <a:pt x="618" y="442"/>
                  <a:pt x="618" y="397"/>
                </a:cubicBezTo>
                <a:cubicBezTo>
                  <a:pt x="618" y="73"/>
                  <a:pt x="618" y="73"/>
                  <a:pt x="618" y="73"/>
                </a:cubicBezTo>
                <a:cubicBezTo>
                  <a:pt x="618" y="30"/>
                  <a:pt x="589" y="0"/>
                  <a:pt x="545" y="0"/>
                </a:cubicBezTo>
                <a:close/>
                <a:moveTo>
                  <a:pt x="559" y="44"/>
                </a:moveTo>
                <a:lnTo>
                  <a:pt x="559" y="44"/>
                </a:lnTo>
                <a:cubicBezTo>
                  <a:pt x="309" y="235"/>
                  <a:pt x="309" y="235"/>
                  <a:pt x="309" y="235"/>
                </a:cubicBezTo>
                <a:cubicBezTo>
                  <a:pt x="59" y="44"/>
                  <a:pt x="59" y="44"/>
                  <a:pt x="59" y="44"/>
                </a:cubicBezTo>
                <a:lnTo>
                  <a:pt x="559" y="44"/>
                </a:lnTo>
                <a:close/>
                <a:moveTo>
                  <a:pt x="29" y="397"/>
                </a:moveTo>
                <a:lnTo>
                  <a:pt x="29" y="397"/>
                </a:lnTo>
                <a:cubicBezTo>
                  <a:pt x="29" y="73"/>
                  <a:pt x="29" y="73"/>
                  <a:pt x="29" y="73"/>
                </a:cubicBezTo>
                <a:cubicBezTo>
                  <a:pt x="206" y="221"/>
                  <a:pt x="206" y="221"/>
                  <a:pt x="206" y="221"/>
                </a:cubicBezTo>
                <a:cubicBezTo>
                  <a:pt x="29" y="397"/>
                  <a:pt x="29" y="397"/>
                  <a:pt x="29" y="397"/>
                </a:cubicBezTo>
                <a:close/>
                <a:moveTo>
                  <a:pt x="59" y="427"/>
                </a:moveTo>
                <a:lnTo>
                  <a:pt x="59" y="427"/>
                </a:lnTo>
                <a:cubicBezTo>
                  <a:pt x="236" y="235"/>
                  <a:pt x="236" y="235"/>
                  <a:pt x="236" y="235"/>
                </a:cubicBezTo>
                <a:cubicBezTo>
                  <a:pt x="309" y="294"/>
                  <a:pt x="309" y="294"/>
                  <a:pt x="309" y="294"/>
                </a:cubicBezTo>
                <a:cubicBezTo>
                  <a:pt x="368" y="235"/>
                  <a:pt x="368" y="235"/>
                  <a:pt x="368" y="235"/>
                </a:cubicBezTo>
                <a:cubicBezTo>
                  <a:pt x="559" y="427"/>
                  <a:pt x="559" y="427"/>
                  <a:pt x="559" y="427"/>
                </a:cubicBezTo>
                <a:cubicBezTo>
                  <a:pt x="545" y="427"/>
                  <a:pt x="73" y="427"/>
                  <a:pt x="59" y="427"/>
                </a:cubicBezTo>
                <a:close/>
                <a:moveTo>
                  <a:pt x="589" y="397"/>
                </a:moveTo>
                <a:lnTo>
                  <a:pt x="589" y="397"/>
                </a:lnTo>
                <a:cubicBezTo>
                  <a:pt x="412" y="221"/>
                  <a:pt x="412" y="221"/>
                  <a:pt x="412" y="221"/>
                </a:cubicBezTo>
                <a:cubicBezTo>
                  <a:pt x="589" y="73"/>
                  <a:pt x="589" y="73"/>
                  <a:pt x="589" y="73"/>
                </a:cubicBezTo>
                <a:lnTo>
                  <a:pt x="589" y="3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wrap="none" lIns="34296" tIns="17148" rIns="34296" bIns="17148" anchor="ctr"/>
          <a:lstStyle/>
          <a:p>
            <a:endParaRPr lang="en-US" sz="507" dirty="0">
              <a:solidFill>
                <a:srgbClr val="FFFFFF"/>
              </a:solidFill>
            </a:endParaRPr>
          </a:p>
        </p:txBody>
      </p:sp>
      <p:sp>
        <p:nvSpPr>
          <p:cNvPr id="13" name="Freeform 161"/>
          <p:cNvSpPr>
            <a:spLocks noChangeArrowheads="1"/>
          </p:cNvSpPr>
          <p:nvPr userDrawn="1"/>
        </p:nvSpPr>
        <p:spPr bwMode="auto">
          <a:xfrm>
            <a:off x="8170613" y="1722216"/>
            <a:ext cx="300911" cy="390423"/>
          </a:xfrm>
          <a:custGeom>
            <a:avLst/>
            <a:gdLst>
              <a:gd name="T0" fmla="*/ 252583 w 472"/>
              <a:gd name="T1" fmla="*/ 0 h 619"/>
              <a:gd name="T2" fmla="*/ 252583 w 472"/>
              <a:gd name="T3" fmla="*/ 0 h 619"/>
              <a:gd name="T4" fmla="*/ 0 w 472"/>
              <a:gd name="T5" fmla="*/ 249764 h 619"/>
              <a:gd name="T6" fmla="*/ 252583 w 472"/>
              <a:gd name="T7" fmla="*/ 656825 h 619"/>
              <a:gd name="T8" fmla="*/ 504095 w 472"/>
              <a:gd name="T9" fmla="*/ 249764 h 619"/>
              <a:gd name="T10" fmla="*/ 252583 w 472"/>
              <a:gd name="T11" fmla="*/ 0 h 619"/>
              <a:gd name="T12" fmla="*/ 252583 w 472"/>
              <a:gd name="T13" fmla="*/ 594119 h 619"/>
              <a:gd name="T14" fmla="*/ 252583 w 472"/>
              <a:gd name="T15" fmla="*/ 594119 h 619"/>
              <a:gd name="T16" fmla="*/ 48162 w 472"/>
              <a:gd name="T17" fmla="*/ 249764 h 619"/>
              <a:gd name="T18" fmla="*/ 252583 w 472"/>
              <a:gd name="T19" fmla="*/ 30822 h 619"/>
              <a:gd name="T20" fmla="*/ 457003 w 472"/>
              <a:gd name="T21" fmla="*/ 249764 h 619"/>
              <a:gd name="T22" fmla="*/ 252583 w 472"/>
              <a:gd name="T23" fmla="*/ 594119 h 619"/>
              <a:gd name="T24" fmla="*/ 252583 w 472"/>
              <a:gd name="T25" fmla="*/ 140293 h 619"/>
              <a:gd name="T26" fmla="*/ 252583 w 472"/>
              <a:gd name="T27" fmla="*/ 140293 h 619"/>
              <a:gd name="T28" fmla="*/ 142345 w 472"/>
              <a:gd name="T29" fmla="*/ 249764 h 619"/>
              <a:gd name="T30" fmla="*/ 252583 w 472"/>
              <a:gd name="T31" fmla="*/ 343292 h 619"/>
              <a:gd name="T32" fmla="*/ 362820 w 472"/>
              <a:gd name="T33" fmla="*/ 249764 h 619"/>
              <a:gd name="T34" fmla="*/ 252583 w 472"/>
              <a:gd name="T35" fmla="*/ 140293 h 619"/>
              <a:gd name="T36" fmla="*/ 252583 w 472"/>
              <a:gd name="T37" fmla="*/ 312470 h 619"/>
              <a:gd name="T38" fmla="*/ 252583 w 472"/>
              <a:gd name="T39" fmla="*/ 312470 h 619"/>
              <a:gd name="T40" fmla="*/ 189437 w 472"/>
              <a:gd name="T41" fmla="*/ 249764 h 619"/>
              <a:gd name="T42" fmla="*/ 252583 w 472"/>
              <a:gd name="T43" fmla="*/ 187057 h 619"/>
              <a:gd name="T44" fmla="*/ 315728 w 472"/>
              <a:gd name="T45" fmla="*/ 249764 h 619"/>
              <a:gd name="T46" fmla="*/ 252583 w 472"/>
              <a:gd name="T47" fmla="*/ 312470 h 61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72" h="619">
                <a:moveTo>
                  <a:pt x="236" y="0"/>
                </a:moveTo>
                <a:lnTo>
                  <a:pt x="236" y="0"/>
                </a:lnTo>
                <a:cubicBezTo>
                  <a:pt x="104" y="0"/>
                  <a:pt x="0" y="103"/>
                  <a:pt x="0" y="235"/>
                </a:cubicBezTo>
                <a:cubicBezTo>
                  <a:pt x="0" y="323"/>
                  <a:pt x="192" y="618"/>
                  <a:pt x="236" y="618"/>
                </a:cubicBezTo>
                <a:cubicBezTo>
                  <a:pt x="280" y="618"/>
                  <a:pt x="471" y="323"/>
                  <a:pt x="471" y="235"/>
                </a:cubicBezTo>
                <a:cubicBezTo>
                  <a:pt x="471" y="103"/>
                  <a:pt x="368" y="0"/>
                  <a:pt x="236" y="0"/>
                </a:cubicBezTo>
                <a:close/>
                <a:moveTo>
                  <a:pt x="236" y="559"/>
                </a:moveTo>
                <a:lnTo>
                  <a:pt x="236" y="559"/>
                </a:lnTo>
                <a:cubicBezTo>
                  <a:pt x="207" y="559"/>
                  <a:pt x="45" y="309"/>
                  <a:pt x="45" y="235"/>
                </a:cubicBezTo>
                <a:cubicBezTo>
                  <a:pt x="45" y="117"/>
                  <a:pt x="133" y="29"/>
                  <a:pt x="236" y="29"/>
                </a:cubicBezTo>
                <a:cubicBezTo>
                  <a:pt x="339" y="29"/>
                  <a:pt x="427" y="117"/>
                  <a:pt x="427" y="235"/>
                </a:cubicBezTo>
                <a:cubicBezTo>
                  <a:pt x="427" y="309"/>
                  <a:pt x="266" y="559"/>
                  <a:pt x="236" y="559"/>
                </a:cubicBezTo>
                <a:close/>
                <a:moveTo>
                  <a:pt x="236" y="132"/>
                </a:moveTo>
                <a:lnTo>
                  <a:pt x="236" y="132"/>
                </a:lnTo>
                <a:cubicBezTo>
                  <a:pt x="177" y="132"/>
                  <a:pt x="133" y="176"/>
                  <a:pt x="133" y="235"/>
                </a:cubicBezTo>
                <a:cubicBezTo>
                  <a:pt x="133" y="279"/>
                  <a:pt x="177" y="323"/>
                  <a:pt x="236" y="323"/>
                </a:cubicBezTo>
                <a:cubicBezTo>
                  <a:pt x="295" y="323"/>
                  <a:pt x="339" y="279"/>
                  <a:pt x="339" y="235"/>
                </a:cubicBezTo>
                <a:cubicBezTo>
                  <a:pt x="339" y="176"/>
                  <a:pt x="295" y="132"/>
                  <a:pt x="236" y="132"/>
                </a:cubicBezTo>
                <a:close/>
                <a:moveTo>
                  <a:pt x="236" y="294"/>
                </a:moveTo>
                <a:lnTo>
                  <a:pt x="236" y="294"/>
                </a:lnTo>
                <a:cubicBezTo>
                  <a:pt x="207" y="294"/>
                  <a:pt x="177" y="264"/>
                  <a:pt x="177" y="235"/>
                </a:cubicBezTo>
                <a:cubicBezTo>
                  <a:pt x="177" y="191"/>
                  <a:pt x="207" y="176"/>
                  <a:pt x="236" y="176"/>
                </a:cubicBezTo>
                <a:cubicBezTo>
                  <a:pt x="266" y="176"/>
                  <a:pt x="295" y="191"/>
                  <a:pt x="295" y="235"/>
                </a:cubicBezTo>
                <a:cubicBezTo>
                  <a:pt x="295" y="264"/>
                  <a:pt x="266" y="294"/>
                  <a:pt x="236" y="2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/>
          <a:p>
            <a:endParaRPr lang="en-US" sz="507" dirty="0"/>
          </a:p>
        </p:txBody>
      </p:sp>
      <p:pic>
        <p:nvPicPr>
          <p:cNvPr id="14" name="Picture 13" descr="Social Media_PPT.em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061" y="4338922"/>
            <a:ext cx="1533924" cy="374254"/>
          </a:xfrm>
          <a:prstGeom prst="rect">
            <a:avLst/>
          </a:prstGeom>
        </p:spPr>
      </p:pic>
      <p:pic>
        <p:nvPicPr>
          <p:cNvPr id="15" name="Picture 14" descr="LMI_maste-rev-logo only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69" y="6366534"/>
            <a:ext cx="543776" cy="215815"/>
          </a:xfrm>
          <a:prstGeom prst="rect">
            <a:avLst/>
          </a:prstGeom>
        </p:spPr>
      </p:pic>
      <p:sp>
        <p:nvSpPr>
          <p:cNvPr id="17" name="TextBox 11"/>
          <p:cNvSpPr txBox="1">
            <a:spLocks noChangeArrowheads="1"/>
          </p:cNvSpPr>
          <p:nvPr userDrawn="1"/>
        </p:nvSpPr>
        <p:spPr bwMode="auto">
          <a:xfrm>
            <a:off x="11510193" y="6372228"/>
            <a:ext cx="255526" cy="18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4" tIns="34292" rIns="68584" bIns="3429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ctr"/>
            <a:fld id="{F7B09E76-417B-4276-80FD-3206DD0259BA}" type="slidenum">
              <a:rPr lang="id-ID" altLang="en-US" sz="751" b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pPr algn="ctr"/>
              <a:t>‹#›</a:t>
            </a:fld>
            <a:endParaRPr lang="id-ID" altLang="en-US" sz="751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8689463" y="2709362"/>
            <a:ext cx="3118996" cy="59848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>
                <a:solidFill>
                  <a:srgbClr val="FFFFFF"/>
                </a:solidFill>
              </a:defRPr>
            </a:lvl1pPr>
            <a:lvl2pPr marL="342405" indent="0" algn="l">
              <a:buNone/>
              <a:defRPr sz="1500">
                <a:solidFill>
                  <a:schemeClr val="bg2"/>
                </a:solidFill>
              </a:defRPr>
            </a:lvl2pPr>
            <a:lvl3pPr marL="685405" indent="0" algn="l">
              <a:buNone/>
              <a:defRPr sz="1500">
                <a:solidFill>
                  <a:schemeClr val="bg2"/>
                </a:solidFill>
              </a:defRPr>
            </a:lvl3pPr>
            <a:lvl4pPr marL="1028405" indent="0" algn="l">
              <a:buNone/>
              <a:defRPr sz="1500">
                <a:solidFill>
                  <a:schemeClr val="bg2"/>
                </a:solidFill>
              </a:defRPr>
            </a:lvl4pPr>
            <a:lvl5pPr marL="1371405" indent="0" algn="l">
              <a:buNone/>
              <a:defRPr sz="15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err="1"/>
              <a:t>yourname@lmi.org</a:t>
            </a:r>
            <a:endParaRPr lang="en-US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8689463" y="3502557"/>
            <a:ext cx="3118996" cy="59848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>
                <a:solidFill>
                  <a:srgbClr val="FFFFFF"/>
                </a:solidFill>
              </a:defRPr>
            </a:lvl1pPr>
            <a:lvl2pPr marL="342405" indent="0" algn="l">
              <a:buNone/>
              <a:defRPr sz="1500">
                <a:solidFill>
                  <a:schemeClr val="bg2"/>
                </a:solidFill>
              </a:defRPr>
            </a:lvl2pPr>
            <a:lvl3pPr marL="685405" indent="0" algn="l">
              <a:buNone/>
              <a:defRPr sz="1500">
                <a:solidFill>
                  <a:schemeClr val="bg2"/>
                </a:solidFill>
              </a:defRPr>
            </a:lvl3pPr>
            <a:lvl4pPr marL="1028405" indent="0" algn="l">
              <a:buNone/>
              <a:defRPr sz="1500">
                <a:solidFill>
                  <a:schemeClr val="bg2"/>
                </a:solidFill>
              </a:defRPr>
            </a:lvl4pPr>
            <a:lvl5pPr marL="1371405" indent="0" algn="l">
              <a:buNone/>
              <a:defRPr sz="15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123.456.7890</a:t>
            </a:r>
          </a:p>
        </p:txBody>
      </p:sp>
    </p:spTree>
    <p:extLst>
      <p:ext uri="{BB962C8B-B14F-4D97-AF65-F5344CB8AC3E}">
        <p14:creationId xmlns:p14="http://schemas.microsoft.com/office/powerpoint/2010/main" val="233433440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wid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9361" y="1404147"/>
            <a:ext cx="11394320" cy="4719638"/>
          </a:xfrm>
        </p:spPr>
        <p:txBody>
          <a:bodyPr numCol="1" spcCol="914400"/>
          <a:lstStyle>
            <a:lvl1pPr marL="85724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1500" baseline="0">
                <a:latin typeface="Roboto Light" charset="0"/>
              </a:defRPr>
            </a:lvl1pPr>
            <a:lvl2pPr marL="342893" indent="-171446">
              <a:lnSpc>
                <a:spcPct val="100000"/>
              </a:lnSpc>
              <a:spcBef>
                <a:spcPts val="226"/>
              </a:spcBef>
              <a:spcAft>
                <a:spcPts val="451"/>
              </a:spcAft>
              <a:buClr>
                <a:srgbClr val="E35205"/>
              </a:buClr>
              <a:buFont typeface="Arial" charset="0"/>
              <a:buChar char="•"/>
              <a:defRPr sz="1351" baseline="0">
                <a:latin typeface="Roboto Light" charset="0"/>
              </a:defRPr>
            </a:lvl2pPr>
            <a:lvl3pPr marL="514340" indent="-171446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Clr>
                <a:srgbClr val="E35205"/>
              </a:buClr>
              <a:buFont typeface=".HelveticaNeueDeskInterface-Regular" charset="-120"/>
              <a:buChar char="–"/>
              <a:defRPr sz="1351" baseline="0">
                <a:latin typeface="Roboto Light" charset="0"/>
              </a:defRPr>
            </a:lvl3pPr>
            <a:lvl4pPr marL="685786" indent="-171446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rgbClr val="E35205"/>
              </a:buClr>
              <a:buFont typeface="Arial" charset="0"/>
              <a:buChar char="•"/>
              <a:defRPr sz="1351" baseline="0">
                <a:latin typeface="Roboto Light" charset="0"/>
              </a:defRPr>
            </a:lvl4pPr>
            <a:lvl5pPr marL="857232" indent="-171446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Clr>
                <a:srgbClr val="E35205"/>
              </a:buClr>
              <a:buFont typeface=".HelveticaNeueDeskInterface-Regular" charset="-120"/>
              <a:buChar char="–"/>
              <a:defRPr sz="1351" baseline="0">
                <a:latin typeface="Roboto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259273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wid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9361" y="1404147"/>
            <a:ext cx="11394320" cy="4719638"/>
          </a:xfrm>
        </p:spPr>
        <p:txBody>
          <a:bodyPr numCol="1" spcCol="914400"/>
          <a:lstStyle>
            <a:lvl1pPr marL="85724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1500" baseline="0">
                <a:latin typeface="Roboto Light" charset="0"/>
              </a:defRPr>
            </a:lvl1pPr>
            <a:lvl2pPr marL="342893" indent="-171446">
              <a:lnSpc>
                <a:spcPct val="100000"/>
              </a:lnSpc>
              <a:spcBef>
                <a:spcPts val="226"/>
              </a:spcBef>
              <a:spcAft>
                <a:spcPts val="451"/>
              </a:spcAft>
              <a:buFont typeface="Arial" charset="0"/>
              <a:buChar char="•"/>
              <a:defRPr sz="1351" baseline="0">
                <a:latin typeface="Roboto Light" charset="0"/>
              </a:defRPr>
            </a:lvl2pPr>
            <a:lvl3pPr marL="514340" indent="-171446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Font typeface=".HelveticaNeueDeskInterface-Regular" charset="-120"/>
              <a:buChar char="–"/>
              <a:defRPr sz="1351" baseline="0">
                <a:latin typeface="Roboto Light" charset="0"/>
              </a:defRPr>
            </a:lvl3pPr>
            <a:lvl4pPr marL="685786" indent="-171446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Font typeface="Arial" charset="0"/>
              <a:buChar char="•"/>
              <a:defRPr sz="1351" baseline="0">
                <a:latin typeface="Roboto Light" charset="0"/>
              </a:defRPr>
            </a:lvl4pPr>
            <a:lvl5pPr marL="857232" indent="-171446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Font typeface=".HelveticaNeueDeskInterface-Regular" charset="-120"/>
              <a:buChar char="–"/>
              <a:defRPr sz="1351" baseline="0">
                <a:latin typeface="Roboto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548906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wid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9361" y="1404147"/>
            <a:ext cx="11394320" cy="4719638"/>
          </a:xfrm>
        </p:spPr>
        <p:txBody>
          <a:bodyPr numCol="1" spcCol="914400"/>
          <a:lstStyle>
            <a:lvl1pPr marL="85724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1500" baseline="0">
                <a:latin typeface="Roboto Light" charset="0"/>
              </a:defRPr>
            </a:lvl1pPr>
            <a:lvl2pPr marL="342893" indent="-171446">
              <a:lnSpc>
                <a:spcPct val="100000"/>
              </a:lnSpc>
              <a:spcBef>
                <a:spcPts val="226"/>
              </a:spcBef>
              <a:spcAft>
                <a:spcPts val="451"/>
              </a:spcAft>
              <a:buClr>
                <a:srgbClr val="E35205"/>
              </a:buClr>
              <a:buFont typeface="Arial" charset="0"/>
              <a:buChar char="•"/>
              <a:defRPr sz="1351" baseline="0">
                <a:solidFill>
                  <a:srgbClr val="53565A"/>
                </a:solidFill>
                <a:latin typeface="Roboto Light" charset="0"/>
              </a:defRPr>
            </a:lvl2pPr>
            <a:lvl3pPr marL="514340" indent="-171446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Clr>
                <a:srgbClr val="E35205"/>
              </a:buClr>
              <a:buFont typeface=".HelveticaNeueDeskInterface-Regular" charset="-120"/>
              <a:buChar char="–"/>
              <a:defRPr sz="1351" baseline="0">
                <a:solidFill>
                  <a:srgbClr val="53565A"/>
                </a:solidFill>
                <a:latin typeface="Roboto Light" charset="0"/>
              </a:defRPr>
            </a:lvl3pPr>
            <a:lvl4pPr marL="685786" indent="-171446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rgbClr val="E35205"/>
              </a:buClr>
              <a:buFont typeface="Arial" charset="0"/>
              <a:buChar char="•"/>
              <a:defRPr sz="1351" baseline="0">
                <a:solidFill>
                  <a:srgbClr val="53565A"/>
                </a:solidFill>
                <a:latin typeface="Roboto Light" charset="0"/>
              </a:defRPr>
            </a:lvl4pPr>
            <a:lvl5pPr marL="857232" indent="-171446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Font typeface=".HelveticaNeueDeskInterface-Regular" charset="-120"/>
              <a:buChar char="–"/>
              <a:defRPr sz="1351" baseline="0">
                <a:latin typeface="Roboto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958048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771040" y="1492437"/>
            <a:ext cx="2057936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3649927" y="1492437"/>
            <a:ext cx="2057936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6479019" y="1492437"/>
            <a:ext cx="2057936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9303332" y="1492437"/>
            <a:ext cx="2057936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575085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9572" y="1185351"/>
            <a:ext cx="4343401" cy="4776506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75"/>
              </a:spcAft>
              <a:buNone/>
              <a:defRPr sz="1351" b="0" i="0">
                <a:solidFill>
                  <a:srgbClr val="00187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6101494" y="914400"/>
            <a:ext cx="6090511" cy="5943600"/>
          </a:xfrm>
          <a:prstGeom prst="rect">
            <a:avLst/>
          </a:prstGeom>
          <a:solidFill>
            <a:srgbClr val="5356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4" tIns="17143" rIns="34284" bIns="17143" anchor="ctr"/>
          <a:lstStyle/>
          <a:p>
            <a:pPr algn="ctr" defTabSz="6856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1" dirty="0">
              <a:solidFill>
                <a:srgbClr val="4D4F53"/>
              </a:solidFill>
              <a:cs typeface="Lato Light"/>
            </a:endParaRPr>
          </a:p>
        </p:txBody>
      </p:sp>
      <p:sp>
        <p:nvSpPr>
          <p:cNvPr id="5" name="TextBox 11"/>
          <p:cNvSpPr txBox="1">
            <a:spLocks noChangeArrowheads="1"/>
          </p:cNvSpPr>
          <p:nvPr userDrawn="1"/>
        </p:nvSpPr>
        <p:spPr bwMode="auto">
          <a:xfrm>
            <a:off x="11510208" y="6372227"/>
            <a:ext cx="255492" cy="18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7" tIns="34283" rIns="68567" bIns="34283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ctr"/>
            <a:fld id="{F7B09E76-417B-4276-80FD-3206DD0259BA}" type="slidenum">
              <a:rPr lang="id-ID" altLang="en-US" sz="751" b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pPr algn="ctr"/>
              <a:t>‹#›</a:t>
            </a:fld>
            <a:endParaRPr lang="id-ID" altLang="en-US" sz="751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32869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2051050"/>
            <a:ext cx="2439829" cy="2381250"/>
          </a:xfrm>
          <a:noFill/>
        </p:spPr>
        <p:txBody>
          <a:bodyPr rtlCol="0">
            <a:normAutofit/>
          </a:bodyPr>
          <a:lstStyle>
            <a:lvl1pPr marL="0" indent="0">
              <a:buNone/>
              <a:defRPr sz="1051">
                <a:latin typeface="Lato Light"/>
                <a:cs typeface="Lato 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883620" y="2051050"/>
            <a:ext cx="2439829" cy="2381250"/>
          </a:xfrm>
          <a:noFill/>
        </p:spPr>
        <p:txBody>
          <a:bodyPr rtlCol="0">
            <a:normAutofit/>
          </a:bodyPr>
          <a:lstStyle>
            <a:lvl1pPr marL="0" indent="0">
              <a:buNone/>
              <a:defRPr sz="1051">
                <a:latin typeface="Lato Light"/>
                <a:cs typeface="Lato 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444187" y="4432304"/>
            <a:ext cx="2439829" cy="2425701"/>
          </a:xfrm>
          <a:noFill/>
        </p:spPr>
        <p:txBody>
          <a:bodyPr rtlCol="0">
            <a:normAutofit/>
          </a:bodyPr>
          <a:lstStyle>
            <a:lvl1pPr marL="0" indent="0">
              <a:buNone/>
              <a:defRPr sz="1051">
                <a:latin typeface="Lato Light"/>
                <a:cs typeface="Lato 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9763279" y="2051050"/>
            <a:ext cx="2439829" cy="2381250"/>
          </a:xfrm>
          <a:noFill/>
        </p:spPr>
        <p:txBody>
          <a:bodyPr rtlCol="0">
            <a:normAutofit/>
          </a:bodyPr>
          <a:lstStyle>
            <a:lvl1pPr marL="0" indent="0">
              <a:buNone/>
              <a:defRPr sz="1051">
                <a:latin typeface="Lato Light"/>
                <a:cs typeface="Lato 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323450" y="4432304"/>
            <a:ext cx="2439829" cy="2425701"/>
          </a:xfrm>
          <a:noFill/>
        </p:spPr>
        <p:txBody>
          <a:bodyPr rtlCol="0">
            <a:normAutofit/>
          </a:bodyPr>
          <a:lstStyle>
            <a:lvl1pPr marL="0" indent="0">
              <a:buNone/>
              <a:defRPr sz="1051">
                <a:latin typeface="Lato Light"/>
                <a:cs typeface="Lato 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7"/>
          </p:nvPr>
        </p:nvSpPr>
        <p:spPr>
          <a:xfrm>
            <a:off x="609760" y="8333584"/>
            <a:ext cx="2844747" cy="365125"/>
          </a:xfrm>
          <a:prstGeom prst="rect">
            <a:avLst/>
          </a:prstGeom>
        </p:spPr>
        <p:txBody>
          <a:bodyPr lIns="243797" tIns="121899" rIns="243797" bIns="121899"/>
          <a:lstStyle>
            <a:lvl1pPr defTabSz="685854"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3031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187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3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07664A88-F7D9-45CE-A74C-44C93905E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19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18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105191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2"/>
            <a:ext cx="12192000" cy="4836958"/>
          </a:xfrm>
          <a:noFill/>
        </p:spPr>
        <p:txBody>
          <a:bodyPr rtlCol="0">
            <a:normAutofit/>
          </a:bodyPr>
          <a:lstStyle>
            <a:lvl1pPr marL="0" indent="0">
              <a:buNone/>
              <a:defRPr sz="78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4289603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team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034844" y="1492438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050891" y="1492438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8066935" y="1492438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2034844" y="5197479"/>
            <a:ext cx="562051" cy="207963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924960" y="3854451"/>
            <a:ext cx="2629587" cy="494580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1614" kern="900" dirty="0" smtClean="0">
                <a:solidFill>
                  <a:srgbClr val="0018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685863" fontAlgn="auto">
              <a:spcBef>
                <a:spcPts val="0"/>
              </a:spcBef>
              <a:spcAft>
                <a:spcPts val="0"/>
              </a:spcAft>
            </a:pPr>
            <a:r>
              <a:rPr lang="en-US"/>
              <a:t>Name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924961" y="4308480"/>
            <a:ext cx="2458712" cy="569601"/>
          </a:xfrm>
          <a:noFill/>
          <a:ln>
            <a:noFill/>
          </a:ln>
        </p:spPr>
        <p:txBody>
          <a:bodyPr wrap="square" lIns="243797" tIns="121899" rIns="243797" bIns="121899" anchor="t">
            <a:spAutoFit/>
          </a:bodyPr>
          <a:lstStyle>
            <a:lvl1pPr marL="0" indent="0">
              <a:lnSpc>
                <a:spcPct val="100000"/>
              </a:lnSpc>
              <a:spcBef>
                <a:spcPts val="38"/>
              </a:spcBef>
              <a:buFontTx/>
              <a:buNone/>
              <a:defRPr lang="en-US" sz="1051" dirty="0" smtClean="0">
                <a:solidFill>
                  <a:srgbClr val="53565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Title</a:t>
            </a:r>
          </a:p>
          <a:p>
            <a:pPr lvl="0">
              <a:spcBef>
                <a:spcPct val="0"/>
              </a:spcBef>
            </a:pP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5050892" y="5197479"/>
            <a:ext cx="562051" cy="2079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8066936" y="5197479"/>
            <a:ext cx="562051" cy="207963"/>
          </a:xfrm>
          <a:prstGeom prst="rect">
            <a:avLst/>
          </a:prstGeom>
        </p:spPr>
      </p:pic>
      <p:sp>
        <p:nvSpPr>
          <p:cNvPr id="18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908915" y="3854451"/>
            <a:ext cx="2629587" cy="494580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1614" kern="900" dirty="0" smtClean="0">
                <a:solidFill>
                  <a:srgbClr val="0018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685863" fontAlgn="auto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Name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908917" y="4308480"/>
            <a:ext cx="2458712" cy="569601"/>
          </a:xfrm>
          <a:noFill/>
          <a:ln>
            <a:noFill/>
          </a:ln>
        </p:spPr>
        <p:txBody>
          <a:bodyPr wrap="square" lIns="243797" tIns="121899" rIns="243797" bIns="121899" anchor="t">
            <a:spAutoFit/>
          </a:bodyPr>
          <a:lstStyle>
            <a:lvl1pPr marL="0" indent="0">
              <a:lnSpc>
                <a:spcPct val="100000"/>
              </a:lnSpc>
              <a:spcBef>
                <a:spcPts val="38"/>
              </a:spcBef>
              <a:buFontTx/>
              <a:buNone/>
              <a:defRPr lang="en-US" sz="1051" dirty="0" smtClean="0">
                <a:solidFill>
                  <a:srgbClr val="53565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Title</a:t>
            </a:r>
          </a:p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7941007" y="3854451"/>
            <a:ext cx="2629587" cy="494580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1614" kern="900" dirty="0" smtClean="0">
                <a:solidFill>
                  <a:srgbClr val="0018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685863" fontAlgn="auto">
              <a:spcBef>
                <a:spcPts val="0"/>
              </a:spcBef>
              <a:spcAft>
                <a:spcPts val="0"/>
              </a:spcAft>
            </a:pPr>
            <a:r>
              <a:rPr lang="en-US"/>
              <a:t>Name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7941008" y="4308480"/>
            <a:ext cx="2458712" cy="569601"/>
          </a:xfrm>
          <a:noFill/>
          <a:ln>
            <a:noFill/>
          </a:ln>
        </p:spPr>
        <p:txBody>
          <a:bodyPr wrap="square" lIns="243797" tIns="121899" rIns="243797" bIns="121899" anchor="t">
            <a:spAutoFit/>
          </a:bodyPr>
          <a:lstStyle>
            <a:lvl1pPr marL="0" indent="0">
              <a:lnSpc>
                <a:spcPct val="100000"/>
              </a:lnSpc>
              <a:spcBef>
                <a:spcPts val="38"/>
              </a:spcBef>
              <a:buFontTx/>
              <a:buNone/>
              <a:defRPr lang="en-US" sz="1051" dirty="0" smtClean="0">
                <a:solidFill>
                  <a:srgbClr val="53565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Title</a:t>
            </a:r>
          </a:p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468491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832585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full wid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9364" y="1404147"/>
            <a:ext cx="11394319" cy="4719638"/>
          </a:xfrm>
        </p:spPr>
        <p:txBody>
          <a:bodyPr numCol="1" spcCol="914400"/>
          <a:lstStyle>
            <a:lvl1pPr marL="85724" indent="0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FontTx/>
              <a:buNone/>
              <a:defRPr sz="1500" baseline="0">
                <a:latin typeface="Roboto Light" charset="0"/>
              </a:defRPr>
            </a:lvl1pPr>
            <a:lvl2pPr marL="342898" indent="-171449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Font typeface="Arial" charset="0"/>
              <a:buChar char="•"/>
              <a:defRPr sz="1351" baseline="0">
                <a:latin typeface="Roboto Light" charset="0"/>
              </a:defRPr>
            </a:lvl2pPr>
            <a:lvl3pPr marL="514347" indent="-171449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Font typeface=".HelveticaNeueDeskInterface-Regular" charset="-120"/>
              <a:buChar char="–"/>
              <a:defRPr sz="1351" baseline="0">
                <a:latin typeface="Roboto Light" charset="0"/>
              </a:defRPr>
            </a:lvl3pPr>
            <a:lvl4pPr marL="685794" indent="-171449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Font typeface="Arial" charset="0"/>
              <a:buChar char="•"/>
              <a:defRPr sz="1351" baseline="0">
                <a:latin typeface="Roboto Light" charset="0"/>
              </a:defRPr>
            </a:lvl4pPr>
            <a:lvl5pPr marL="857243" indent="-171449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Font typeface=".HelveticaNeueDeskInterface-Regular" charset="-120"/>
              <a:buChar char="–"/>
              <a:defRPr sz="1351" baseline="0">
                <a:latin typeface="Roboto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940100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alf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257971" y="914400"/>
            <a:ext cx="5934032" cy="5943600"/>
          </a:xfrm>
        </p:spPr>
        <p:txBody>
          <a:bodyPr tIns="0" rIns="0" bIns="0"/>
          <a:lstStyle/>
          <a:p>
            <a:pPr marL="257170" marR="0" lvl="0" indent="-257170" algn="l" defTabSz="685191" rtl="0" eaLnBrk="1" fontAlgn="base" latinLnBrk="0" hangingPunct="1">
              <a:lnSpc>
                <a:spcPct val="90000"/>
              </a:lnSpc>
              <a:spcBef>
                <a:spcPts val="751"/>
              </a:spcBef>
              <a:spcAft>
                <a:spcPct val="0"/>
              </a:spcAft>
              <a:buClr>
                <a:srgbClr val="E36F1E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9365" y="1404147"/>
            <a:ext cx="5781172" cy="4719638"/>
          </a:xfrm>
        </p:spPr>
        <p:txBody>
          <a:bodyPr numCol="1" spcCol="914400"/>
          <a:lstStyle>
            <a:lvl1pPr marL="85724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1500" baseline="0">
                <a:latin typeface="Roboto Light" charset="0"/>
              </a:defRPr>
            </a:lvl1pPr>
            <a:lvl2pPr marL="342893" indent="-171446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Font typeface="Arial" charset="0"/>
              <a:buChar char="•"/>
              <a:defRPr sz="1351" baseline="0">
                <a:latin typeface="Roboto Light" charset="0"/>
              </a:defRPr>
            </a:lvl2pPr>
            <a:lvl3pPr marL="514340" indent="-171446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Font typeface=".HelveticaNeueDeskInterface-Regular" charset="-120"/>
              <a:buChar char="–"/>
              <a:defRPr sz="1351" baseline="0">
                <a:latin typeface="Roboto Light" charset="0"/>
              </a:defRPr>
            </a:lvl3pPr>
            <a:lvl4pPr marL="685786" indent="-171446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Font typeface="Arial" charset="0"/>
              <a:buChar char="•"/>
              <a:defRPr sz="1351" baseline="0">
                <a:latin typeface="Roboto Light" charset="0"/>
              </a:defRPr>
            </a:lvl4pPr>
            <a:lvl5pPr marL="857232" indent="-171446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Font typeface=".HelveticaNeueDeskInterface-Regular" charset="-120"/>
              <a:buChar char="–"/>
              <a:defRPr sz="1351" baseline="0">
                <a:latin typeface="Roboto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26532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et 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205991" y="1492438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924960" y="1492438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080061" y="3854451"/>
            <a:ext cx="2629587" cy="494580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1614" kern="9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685863" fontAlgn="auto">
              <a:spcBef>
                <a:spcPts val="0"/>
              </a:spcBef>
              <a:spcAft>
                <a:spcPts val="0"/>
              </a:spcAft>
            </a:pPr>
            <a:r>
              <a:rPr lang="en-US"/>
              <a:t>Name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080064" y="4308480"/>
            <a:ext cx="2458712" cy="569601"/>
          </a:xfrm>
          <a:noFill/>
          <a:ln>
            <a:noFill/>
          </a:ln>
        </p:spPr>
        <p:txBody>
          <a:bodyPr wrap="square" lIns="243797" tIns="121899" rIns="243797" bIns="121899" anchor="t">
            <a:spAutoFit/>
          </a:bodyPr>
          <a:lstStyle>
            <a:lvl1pPr marL="0" indent="0">
              <a:lnSpc>
                <a:spcPct val="100000"/>
              </a:lnSpc>
              <a:spcBef>
                <a:spcPts val="38"/>
              </a:spcBef>
              <a:buFontTx/>
              <a:buNone/>
              <a:defRPr lang="en-US" sz="1051" dirty="0" smtClean="0"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Title</a:t>
            </a:r>
          </a:p>
          <a:p>
            <a:pPr lvl="0">
              <a:spcBef>
                <a:spcPct val="0"/>
              </a:spcBef>
            </a:pP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3205992" y="5197479"/>
            <a:ext cx="562051" cy="2079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6924961" y="5197479"/>
            <a:ext cx="562051" cy="207963"/>
          </a:xfrm>
          <a:prstGeom prst="rect">
            <a:avLst/>
          </a:prstGeom>
        </p:spPr>
      </p:pic>
      <p:sp>
        <p:nvSpPr>
          <p:cNvPr id="20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6799029" y="3854451"/>
            <a:ext cx="2629587" cy="494580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1614" kern="9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685863" fontAlgn="auto">
              <a:spcBef>
                <a:spcPts val="0"/>
              </a:spcBef>
              <a:spcAft>
                <a:spcPts val="0"/>
              </a:spcAft>
            </a:pPr>
            <a:r>
              <a:rPr lang="en-US"/>
              <a:t>Name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6799032" y="4308480"/>
            <a:ext cx="2458712" cy="569601"/>
          </a:xfrm>
          <a:noFill/>
          <a:ln>
            <a:noFill/>
          </a:ln>
        </p:spPr>
        <p:txBody>
          <a:bodyPr wrap="square" lIns="243797" tIns="121899" rIns="243797" bIns="121899" anchor="t">
            <a:spAutoFit/>
          </a:bodyPr>
          <a:lstStyle>
            <a:lvl1pPr marL="0" indent="0">
              <a:lnSpc>
                <a:spcPct val="100000"/>
              </a:lnSpc>
              <a:spcBef>
                <a:spcPts val="38"/>
              </a:spcBef>
              <a:buFontTx/>
              <a:buNone/>
              <a:defRPr lang="en-US" sz="1051" dirty="0" smtClean="0"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Title</a:t>
            </a:r>
          </a:p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et 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98162" y="1492438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842261" y="1492438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686357" y="1492438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9530455" y="1492438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998163" y="5197479"/>
            <a:ext cx="562051" cy="207963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716331" y="3854451"/>
            <a:ext cx="2629587" cy="494580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1614" kern="9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685863" fontAlgn="auto">
              <a:spcBef>
                <a:spcPts val="0"/>
              </a:spcBef>
              <a:spcAft>
                <a:spcPts val="0"/>
              </a:spcAft>
            </a:pPr>
            <a:r>
              <a:rPr lang="en-US"/>
              <a:t>Name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716332" y="4308480"/>
            <a:ext cx="2458712" cy="569601"/>
          </a:xfrm>
          <a:noFill/>
          <a:ln>
            <a:noFill/>
          </a:ln>
        </p:spPr>
        <p:txBody>
          <a:bodyPr wrap="square" lIns="243797" tIns="121899" rIns="243797" bIns="121899" anchor="t">
            <a:spAutoFit/>
          </a:bodyPr>
          <a:lstStyle>
            <a:lvl1pPr marL="0" indent="0">
              <a:lnSpc>
                <a:spcPct val="100000"/>
              </a:lnSpc>
              <a:spcBef>
                <a:spcPts val="38"/>
              </a:spcBef>
              <a:buFontTx/>
              <a:buNone/>
              <a:defRPr lang="en-US" sz="1051" dirty="0" smtClean="0"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Title</a:t>
            </a:r>
          </a:p>
          <a:p>
            <a:pPr lvl="0">
              <a:spcBef>
                <a:spcPct val="0"/>
              </a:spcBef>
            </a:pP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3842263" y="5197479"/>
            <a:ext cx="562051" cy="2079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6686359" y="5197479"/>
            <a:ext cx="562051" cy="2079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9530456" y="5197479"/>
            <a:ext cx="562051" cy="207963"/>
          </a:xfrm>
          <a:prstGeom prst="rect">
            <a:avLst/>
          </a:prstGeom>
        </p:spPr>
      </p:pic>
      <p:sp>
        <p:nvSpPr>
          <p:cNvPr id="18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872233" y="3854451"/>
            <a:ext cx="2629587" cy="494580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1614" kern="9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685863" fontAlgn="auto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Name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872236" y="4308480"/>
            <a:ext cx="2458712" cy="569601"/>
          </a:xfrm>
          <a:noFill/>
          <a:ln>
            <a:noFill/>
          </a:ln>
        </p:spPr>
        <p:txBody>
          <a:bodyPr wrap="square" lIns="243797" tIns="121899" rIns="243797" bIns="121899" anchor="t">
            <a:spAutoFit/>
          </a:bodyPr>
          <a:lstStyle>
            <a:lvl1pPr marL="0" indent="0">
              <a:lnSpc>
                <a:spcPct val="100000"/>
              </a:lnSpc>
              <a:spcBef>
                <a:spcPts val="38"/>
              </a:spcBef>
              <a:buFontTx/>
              <a:buNone/>
              <a:defRPr lang="en-US" sz="1051" dirty="0" smtClean="0"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Title</a:t>
            </a:r>
          </a:p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6560428" y="3854451"/>
            <a:ext cx="2629587" cy="494580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1614" kern="9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685863" fontAlgn="auto">
              <a:spcBef>
                <a:spcPts val="0"/>
              </a:spcBef>
              <a:spcAft>
                <a:spcPts val="0"/>
              </a:spcAft>
            </a:pPr>
            <a:r>
              <a:rPr lang="en-US"/>
              <a:t>Name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6560429" y="4308480"/>
            <a:ext cx="2458712" cy="569601"/>
          </a:xfrm>
          <a:noFill/>
          <a:ln>
            <a:noFill/>
          </a:ln>
        </p:spPr>
        <p:txBody>
          <a:bodyPr wrap="square" lIns="243797" tIns="121899" rIns="243797" bIns="121899" anchor="t">
            <a:spAutoFit/>
          </a:bodyPr>
          <a:lstStyle>
            <a:lvl1pPr marL="0" indent="0">
              <a:lnSpc>
                <a:spcPct val="100000"/>
              </a:lnSpc>
              <a:spcBef>
                <a:spcPts val="38"/>
              </a:spcBef>
              <a:buFontTx/>
              <a:buNone/>
              <a:defRPr lang="en-US" sz="1051" dirty="0" smtClean="0"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Title</a:t>
            </a:r>
          </a:p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9404527" y="3854451"/>
            <a:ext cx="2629587" cy="494580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1614" kern="9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685863" fontAlgn="auto">
              <a:spcBef>
                <a:spcPts val="0"/>
              </a:spcBef>
              <a:spcAft>
                <a:spcPts val="0"/>
              </a:spcAft>
            </a:pPr>
            <a:r>
              <a:rPr lang="en-US"/>
              <a:t>Name</a:t>
            </a:r>
            <a:endParaRPr lang="en-U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9404528" y="4308480"/>
            <a:ext cx="2458712" cy="569601"/>
          </a:xfrm>
          <a:noFill/>
          <a:ln>
            <a:noFill/>
          </a:ln>
        </p:spPr>
        <p:txBody>
          <a:bodyPr wrap="square" lIns="243797" tIns="121899" rIns="243797" bIns="121899" anchor="t">
            <a:spAutoFit/>
          </a:bodyPr>
          <a:lstStyle>
            <a:lvl1pPr marL="0" indent="0">
              <a:lnSpc>
                <a:spcPct val="100000"/>
              </a:lnSpc>
              <a:spcBef>
                <a:spcPts val="38"/>
              </a:spcBef>
              <a:buFontTx/>
              <a:buNone/>
              <a:defRPr lang="en-US" sz="1051" dirty="0" smtClean="0"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Title</a:t>
            </a:r>
          </a:p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246210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l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512293" y="2098675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Team Leader Name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097611" y="1502202"/>
            <a:ext cx="0" cy="4343400"/>
          </a:xfrm>
          <a:prstGeom prst="line">
            <a:avLst/>
          </a:prstGeom>
          <a:ln w="28575">
            <a:solidFill>
              <a:srgbClr val="515154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4697416" y="5637352"/>
            <a:ext cx="562051" cy="207963"/>
          </a:xfrm>
          <a:prstGeom prst="rect">
            <a:avLst/>
          </a:prstGeom>
        </p:spPr>
      </p:pic>
      <p:sp>
        <p:nvSpPr>
          <p:cNvPr id="8" name="Action Button: Custom 7">
            <a:hlinkClick r:id="rId3" highlightClick="1"/>
          </p:cNvPr>
          <p:cNvSpPr/>
          <p:nvPr userDrawn="1"/>
        </p:nvSpPr>
        <p:spPr>
          <a:xfrm>
            <a:off x="4652585" y="5546655"/>
            <a:ext cx="285055" cy="419391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7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9" name="Action Button: Custom 8">
            <a:hlinkClick r:id="rId3" highlightClick="1"/>
          </p:cNvPr>
          <p:cNvSpPr/>
          <p:nvPr userDrawn="1"/>
        </p:nvSpPr>
        <p:spPr>
          <a:xfrm>
            <a:off x="5047026" y="5546655"/>
            <a:ext cx="285055" cy="426435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7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68429" y="1502205"/>
            <a:ext cx="7240027" cy="453928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spcBef>
                <a:spcPts val="38"/>
              </a:spcBef>
              <a:buNone/>
              <a:defRPr lang="en-US" kern="9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685863" fontAlgn="auto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Team </a:t>
            </a:r>
            <a:r>
              <a:rPr lang="en-US"/>
              <a:t>Leader Title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68429" y="2171700"/>
            <a:ext cx="7264704" cy="407890"/>
          </a:xfrm>
          <a:noFill/>
          <a:ln>
            <a:noFill/>
          </a:ln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None/>
              <a:defRPr lang="en-US" sz="1051" dirty="0" smtClean="0"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Team Leader Bio</a:t>
            </a:r>
          </a:p>
        </p:txBody>
      </p:sp>
    </p:spTree>
    <p:extLst>
      <p:ext uri="{BB962C8B-B14F-4D97-AF65-F5344CB8AC3E}">
        <p14:creationId xmlns:p14="http://schemas.microsoft.com/office/powerpoint/2010/main" val="134890879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9572" y="1185351"/>
            <a:ext cx="4343401" cy="4776506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75"/>
              </a:spcAft>
              <a:buNone/>
              <a:defRPr sz="1351" b="0" i="0">
                <a:solidFill>
                  <a:schemeClr val="accent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6101493" y="914400"/>
            <a:ext cx="6090511" cy="5943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4" tIns="17143" rIns="34284" bIns="17143" anchor="ctr"/>
          <a:lstStyle/>
          <a:p>
            <a:pPr algn="ctr" defTabSz="6856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1" dirty="0">
              <a:solidFill>
                <a:srgbClr val="4D4F53"/>
              </a:solidFill>
              <a:cs typeface="Lato Light"/>
            </a:endParaRPr>
          </a:p>
        </p:txBody>
      </p:sp>
      <p:sp>
        <p:nvSpPr>
          <p:cNvPr id="5" name="TextBox 11"/>
          <p:cNvSpPr txBox="1">
            <a:spLocks noChangeArrowheads="1"/>
          </p:cNvSpPr>
          <p:nvPr userDrawn="1"/>
        </p:nvSpPr>
        <p:spPr bwMode="auto">
          <a:xfrm>
            <a:off x="11510208" y="6372227"/>
            <a:ext cx="255492" cy="18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7" tIns="34283" rIns="68567" bIns="34283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ctr"/>
            <a:fld id="{F7B09E76-417B-4276-80FD-3206DD0259BA}" type="slidenum">
              <a:rPr lang="id-ID" altLang="en-US" sz="751" b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pPr algn="ctr"/>
              <a:t>‹#›</a:t>
            </a:fld>
            <a:endParaRPr lang="id-ID" altLang="en-US" sz="751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56876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pabil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9572" y="1185351"/>
            <a:ext cx="4343401" cy="4776506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75"/>
              </a:spcAft>
              <a:buNone/>
              <a:defRPr sz="1350" b="0" i="0">
                <a:solidFill>
                  <a:schemeClr val="accent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6101493" y="906383"/>
            <a:ext cx="6090511" cy="595162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75" tIns="17138" rIns="34275" bIns="17138" anchor="ctr"/>
          <a:lstStyle/>
          <a:p>
            <a:pPr algn="ctr" defTabSz="68545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4D4F53"/>
              </a:solidFill>
              <a:cs typeface="Lato Light"/>
            </a:endParaRPr>
          </a:p>
        </p:txBody>
      </p:sp>
      <p:sp>
        <p:nvSpPr>
          <p:cNvPr id="5" name="TextBox 11"/>
          <p:cNvSpPr txBox="1">
            <a:spLocks noChangeArrowheads="1"/>
          </p:cNvSpPr>
          <p:nvPr userDrawn="1"/>
        </p:nvSpPr>
        <p:spPr bwMode="auto">
          <a:xfrm>
            <a:off x="11510229" y="6372228"/>
            <a:ext cx="255454" cy="18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48" tIns="34275" rIns="68548" bIns="34275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ctr"/>
            <a:fld id="{F7B09E76-417B-4276-80FD-3206DD0259BA}" type="slidenum">
              <a:rPr lang="id-ID" altLang="en-US" sz="750" b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pPr algn="ctr"/>
              <a:t>‹#›</a:t>
            </a:fld>
            <a:endParaRPr lang="id-ID" altLang="en-US" sz="750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33541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9364" y="1404147"/>
            <a:ext cx="11394319" cy="4719638"/>
          </a:xfrm>
        </p:spPr>
        <p:txBody>
          <a:bodyPr numCol="1" spcCol="914400"/>
          <a:lstStyle>
            <a:lvl1pPr marL="85724" indent="0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FontTx/>
              <a:buNone/>
              <a:defRPr sz="1500" baseline="0">
                <a:solidFill>
                  <a:srgbClr val="53565A"/>
                </a:solidFill>
                <a:latin typeface="Roboto Light" charset="0"/>
              </a:defRPr>
            </a:lvl1pPr>
            <a:lvl2pPr marL="342898" indent="-171449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Font typeface="Arial" charset="0"/>
              <a:buChar char="•"/>
              <a:defRPr sz="1351" baseline="0">
                <a:solidFill>
                  <a:srgbClr val="53565A"/>
                </a:solidFill>
                <a:latin typeface="Roboto Light" charset="0"/>
              </a:defRPr>
            </a:lvl2pPr>
            <a:lvl3pPr marL="514347" indent="-171449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Font typeface=".HelveticaNeueDeskInterface-Regular" charset="-120"/>
              <a:buChar char="–"/>
              <a:defRPr sz="1351" baseline="0">
                <a:solidFill>
                  <a:srgbClr val="53565A"/>
                </a:solidFill>
                <a:latin typeface="Roboto Light" charset="0"/>
              </a:defRPr>
            </a:lvl3pPr>
            <a:lvl4pPr marL="685794" indent="-171449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Font typeface="Arial" charset="0"/>
              <a:buChar char="•"/>
              <a:defRPr sz="1351" baseline="0">
                <a:solidFill>
                  <a:srgbClr val="53565A"/>
                </a:solidFill>
                <a:latin typeface="Roboto Light" charset="0"/>
              </a:defRPr>
            </a:lvl4pPr>
            <a:lvl5pPr marL="857243" indent="-171449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Font typeface=".HelveticaNeueDeskInterface-Regular" charset="-120"/>
              <a:buChar char="–"/>
              <a:defRPr sz="1351" baseline="0">
                <a:solidFill>
                  <a:srgbClr val="53565A"/>
                </a:solidFill>
                <a:latin typeface="Roboto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187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912034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11" r="96" b="7644"/>
          <a:stretch/>
        </p:blipFill>
        <p:spPr>
          <a:xfrm>
            <a:off x="0" y="912522"/>
            <a:ext cx="12192000" cy="5945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06"/>
          <a:stretch/>
        </p:blipFill>
        <p:spPr>
          <a:xfrm>
            <a:off x="0" y="5009617"/>
            <a:ext cx="12192000" cy="1862356"/>
          </a:xfrm>
          <a:prstGeom prst="rect">
            <a:avLst/>
          </a:prstGeom>
        </p:spPr>
      </p:pic>
      <p:sp>
        <p:nvSpPr>
          <p:cNvPr id="8" name="TextBox 55"/>
          <p:cNvSpPr txBox="1">
            <a:spLocks noChangeArrowheads="1"/>
          </p:cNvSpPr>
          <p:nvPr userDrawn="1"/>
        </p:nvSpPr>
        <p:spPr bwMode="auto">
          <a:xfrm>
            <a:off x="8564413" y="1674279"/>
            <a:ext cx="3500555" cy="55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8" tIns="45724" rIns="91448" bIns="45724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500" dirty="0">
                <a:solidFill>
                  <a:srgbClr val="FFFFFF"/>
                </a:solidFill>
                <a:latin typeface="Roboto Light"/>
                <a:cs typeface="Roboto Light"/>
              </a:rPr>
              <a:t>7940 Jones Branch Drive</a:t>
            </a:r>
          </a:p>
          <a:p>
            <a:r>
              <a:rPr lang="en-US" altLang="en-US" sz="1500" dirty="0">
                <a:solidFill>
                  <a:srgbClr val="FFFFFF"/>
                </a:solidFill>
                <a:latin typeface="Roboto Light"/>
                <a:cs typeface="Roboto Light"/>
              </a:rPr>
              <a:t>Tysons, VA 22102</a:t>
            </a:r>
          </a:p>
        </p:txBody>
      </p:sp>
      <p:sp>
        <p:nvSpPr>
          <p:cNvPr id="10" name="Freeform 178"/>
          <p:cNvSpPr>
            <a:spLocks noChangeArrowheads="1"/>
          </p:cNvSpPr>
          <p:nvPr userDrawn="1"/>
        </p:nvSpPr>
        <p:spPr bwMode="auto">
          <a:xfrm>
            <a:off x="8180139" y="3518433"/>
            <a:ext cx="292176" cy="283370"/>
          </a:xfrm>
          <a:custGeom>
            <a:avLst/>
            <a:gdLst>
              <a:gd name="T0" fmla="*/ 603 w 634"/>
              <a:gd name="T1" fmla="*/ 74 h 619"/>
              <a:gd name="T2" fmla="*/ 603 w 634"/>
              <a:gd name="T3" fmla="*/ 74 h 619"/>
              <a:gd name="T4" fmla="*/ 545 w 634"/>
              <a:gd name="T5" fmla="*/ 15 h 619"/>
              <a:gd name="T6" fmla="*/ 486 w 634"/>
              <a:gd name="T7" fmla="*/ 15 h 619"/>
              <a:gd name="T8" fmla="*/ 412 w 634"/>
              <a:gd name="T9" fmla="*/ 133 h 619"/>
              <a:gd name="T10" fmla="*/ 412 w 634"/>
              <a:gd name="T11" fmla="*/ 191 h 619"/>
              <a:gd name="T12" fmla="*/ 441 w 634"/>
              <a:gd name="T13" fmla="*/ 221 h 619"/>
              <a:gd name="T14" fmla="*/ 353 w 634"/>
              <a:gd name="T15" fmla="*/ 324 h 619"/>
              <a:gd name="T16" fmla="*/ 235 w 634"/>
              <a:gd name="T17" fmla="*/ 427 h 619"/>
              <a:gd name="T18" fmla="*/ 191 w 634"/>
              <a:gd name="T19" fmla="*/ 397 h 619"/>
              <a:gd name="T20" fmla="*/ 132 w 634"/>
              <a:gd name="T21" fmla="*/ 397 h 619"/>
              <a:gd name="T22" fmla="*/ 29 w 634"/>
              <a:gd name="T23" fmla="*/ 486 h 619"/>
              <a:gd name="T24" fmla="*/ 29 w 634"/>
              <a:gd name="T25" fmla="*/ 530 h 619"/>
              <a:gd name="T26" fmla="*/ 88 w 634"/>
              <a:gd name="T27" fmla="*/ 589 h 619"/>
              <a:gd name="T28" fmla="*/ 191 w 634"/>
              <a:gd name="T29" fmla="*/ 589 h 619"/>
              <a:gd name="T30" fmla="*/ 427 w 634"/>
              <a:gd name="T31" fmla="*/ 412 h 619"/>
              <a:gd name="T32" fmla="*/ 603 w 634"/>
              <a:gd name="T33" fmla="*/ 191 h 619"/>
              <a:gd name="T34" fmla="*/ 603 w 634"/>
              <a:gd name="T35" fmla="*/ 74 h 619"/>
              <a:gd name="T36" fmla="*/ 574 w 634"/>
              <a:gd name="T37" fmla="*/ 162 h 619"/>
              <a:gd name="T38" fmla="*/ 574 w 634"/>
              <a:gd name="T39" fmla="*/ 162 h 619"/>
              <a:gd name="T40" fmla="*/ 412 w 634"/>
              <a:gd name="T41" fmla="*/ 383 h 619"/>
              <a:gd name="T42" fmla="*/ 162 w 634"/>
              <a:gd name="T43" fmla="*/ 559 h 619"/>
              <a:gd name="T44" fmla="*/ 103 w 634"/>
              <a:gd name="T45" fmla="*/ 559 h 619"/>
              <a:gd name="T46" fmla="*/ 73 w 634"/>
              <a:gd name="T47" fmla="*/ 530 h 619"/>
              <a:gd name="T48" fmla="*/ 73 w 634"/>
              <a:gd name="T49" fmla="*/ 486 h 619"/>
              <a:gd name="T50" fmla="*/ 147 w 634"/>
              <a:gd name="T51" fmla="*/ 442 h 619"/>
              <a:gd name="T52" fmla="*/ 177 w 634"/>
              <a:gd name="T53" fmla="*/ 442 h 619"/>
              <a:gd name="T54" fmla="*/ 221 w 634"/>
              <a:gd name="T55" fmla="*/ 486 h 619"/>
              <a:gd name="T56" fmla="*/ 500 w 634"/>
              <a:gd name="T57" fmla="*/ 221 h 619"/>
              <a:gd name="T58" fmla="*/ 441 w 634"/>
              <a:gd name="T59" fmla="*/ 176 h 619"/>
              <a:gd name="T60" fmla="*/ 441 w 634"/>
              <a:gd name="T61" fmla="*/ 133 h 619"/>
              <a:gd name="T62" fmla="*/ 500 w 634"/>
              <a:gd name="T63" fmla="*/ 59 h 619"/>
              <a:gd name="T64" fmla="*/ 545 w 634"/>
              <a:gd name="T65" fmla="*/ 59 h 619"/>
              <a:gd name="T66" fmla="*/ 574 w 634"/>
              <a:gd name="T67" fmla="*/ 103 h 619"/>
              <a:gd name="T68" fmla="*/ 574 w 634"/>
              <a:gd name="T69" fmla="*/ 162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34" h="619">
                <a:moveTo>
                  <a:pt x="603" y="74"/>
                </a:moveTo>
                <a:lnTo>
                  <a:pt x="603" y="74"/>
                </a:lnTo>
                <a:cubicBezTo>
                  <a:pt x="545" y="15"/>
                  <a:pt x="545" y="15"/>
                  <a:pt x="545" y="15"/>
                </a:cubicBezTo>
                <a:cubicBezTo>
                  <a:pt x="530" y="0"/>
                  <a:pt x="500" y="0"/>
                  <a:pt x="486" y="15"/>
                </a:cubicBezTo>
                <a:cubicBezTo>
                  <a:pt x="412" y="133"/>
                  <a:pt x="412" y="133"/>
                  <a:pt x="412" y="133"/>
                </a:cubicBezTo>
                <a:cubicBezTo>
                  <a:pt x="398" y="147"/>
                  <a:pt x="398" y="176"/>
                  <a:pt x="412" y="191"/>
                </a:cubicBezTo>
                <a:cubicBezTo>
                  <a:pt x="441" y="221"/>
                  <a:pt x="441" y="221"/>
                  <a:pt x="441" y="221"/>
                </a:cubicBezTo>
                <a:cubicBezTo>
                  <a:pt x="412" y="250"/>
                  <a:pt x="382" y="294"/>
                  <a:pt x="353" y="324"/>
                </a:cubicBezTo>
                <a:cubicBezTo>
                  <a:pt x="309" y="368"/>
                  <a:pt x="265" y="397"/>
                  <a:pt x="235" y="427"/>
                </a:cubicBezTo>
                <a:cubicBezTo>
                  <a:pt x="191" y="397"/>
                  <a:pt x="191" y="397"/>
                  <a:pt x="191" y="397"/>
                </a:cubicBezTo>
                <a:cubicBezTo>
                  <a:pt x="177" y="383"/>
                  <a:pt x="162" y="383"/>
                  <a:pt x="132" y="397"/>
                </a:cubicBezTo>
                <a:cubicBezTo>
                  <a:pt x="29" y="486"/>
                  <a:pt x="29" y="486"/>
                  <a:pt x="29" y="486"/>
                </a:cubicBezTo>
                <a:cubicBezTo>
                  <a:pt x="0" y="500"/>
                  <a:pt x="15" y="515"/>
                  <a:pt x="29" y="530"/>
                </a:cubicBezTo>
                <a:cubicBezTo>
                  <a:pt x="88" y="589"/>
                  <a:pt x="88" y="589"/>
                  <a:pt x="88" y="589"/>
                </a:cubicBezTo>
                <a:cubicBezTo>
                  <a:pt x="118" y="618"/>
                  <a:pt x="147" y="618"/>
                  <a:pt x="191" y="589"/>
                </a:cubicBezTo>
                <a:cubicBezTo>
                  <a:pt x="191" y="589"/>
                  <a:pt x="324" y="530"/>
                  <a:pt x="427" y="412"/>
                </a:cubicBezTo>
                <a:cubicBezTo>
                  <a:pt x="530" y="324"/>
                  <a:pt x="603" y="191"/>
                  <a:pt x="603" y="191"/>
                </a:cubicBezTo>
                <a:cubicBezTo>
                  <a:pt x="618" y="147"/>
                  <a:pt x="633" y="103"/>
                  <a:pt x="603" y="74"/>
                </a:cubicBezTo>
                <a:close/>
                <a:moveTo>
                  <a:pt x="574" y="162"/>
                </a:moveTo>
                <a:lnTo>
                  <a:pt x="574" y="162"/>
                </a:lnTo>
                <a:cubicBezTo>
                  <a:pt x="545" y="221"/>
                  <a:pt x="471" y="324"/>
                  <a:pt x="412" y="383"/>
                </a:cubicBezTo>
                <a:cubicBezTo>
                  <a:pt x="339" y="456"/>
                  <a:pt x="162" y="559"/>
                  <a:pt x="162" y="559"/>
                </a:cubicBezTo>
                <a:cubicBezTo>
                  <a:pt x="147" y="574"/>
                  <a:pt x="118" y="574"/>
                  <a:pt x="103" y="559"/>
                </a:cubicBezTo>
                <a:cubicBezTo>
                  <a:pt x="73" y="530"/>
                  <a:pt x="73" y="530"/>
                  <a:pt x="73" y="530"/>
                </a:cubicBezTo>
                <a:cubicBezTo>
                  <a:pt x="59" y="515"/>
                  <a:pt x="59" y="500"/>
                  <a:pt x="73" y="486"/>
                </a:cubicBezTo>
                <a:cubicBezTo>
                  <a:pt x="147" y="442"/>
                  <a:pt x="147" y="442"/>
                  <a:pt x="147" y="442"/>
                </a:cubicBezTo>
                <a:cubicBezTo>
                  <a:pt x="162" y="427"/>
                  <a:pt x="177" y="427"/>
                  <a:pt x="177" y="442"/>
                </a:cubicBezTo>
                <a:cubicBezTo>
                  <a:pt x="221" y="486"/>
                  <a:pt x="221" y="486"/>
                  <a:pt x="221" y="486"/>
                </a:cubicBezTo>
                <a:cubicBezTo>
                  <a:pt x="235" y="471"/>
                  <a:pt x="398" y="368"/>
                  <a:pt x="500" y="221"/>
                </a:cubicBezTo>
                <a:cubicBezTo>
                  <a:pt x="441" y="176"/>
                  <a:pt x="441" y="176"/>
                  <a:pt x="441" y="176"/>
                </a:cubicBezTo>
                <a:cubicBezTo>
                  <a:pt x="441" y="162"/>
                  <a:pt x="441" y="147"/>
                  <a:pt x="441" y="133"/>
                </a:cubicBezTo>
                <a:cubicBezTo>
                  <a:pt x="500" y="59"/>
                  <a:pt x="500" y="59"/>
                  <a:pt x="500" y="59"/>
                </a:cubicBezTo>
                <a:cubicBezTo>
                  <a:pt x="515" y="44"/>
                  <a:pt x="530" y="59"/>
                  <a:pt x="545" y="59"/>
                </a:cubicBezTo>
                <a:cubicBezTo>
                  <a:pt x="574" y="103"/>
                  <a:pt x="574" y="103"/>
                  <a:pt x="574" y="103"/>
                </a:cubicBezTo>
                <a:cubicBezTo>
                  <a:pt x="589" y="117"/>
                  <a:pt x="589" y="147"/>
                  <a:pt x="574" y="1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/>
        </p:spPr>
        <p:txBody>
          <a:bodyPr wrap="none" lIns="34296" tIns="17148" rIns="34296" bIns="17148" anchor="ctr"/>
          <a:lstStyle/>
          <a:p>
            <a:pPr defTabSz="6858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07" dirty="0">
              <a:latin typeface="+mn-lt"/>
              <a:ea typeface="+mn-ea"/>
            </a:endParaRPr>
          </a:p>
        </p:txBody>
      </p:sp>
      <p:sp>
        <p:nvSpPr>
          <p:cNvPr id="11" name="Freeform 185"/>
          <p:cNvSpPr>
            <a:spLocks noChangeArrowheads="1"/>
          </p:cNvSpPr>
          <p:nvPr userDrawn="1"/>
        </p:nvSpPr>
        <p:spPr bwMode="auto">
          <a:xfrm>
            <a:off x="8169818" y="2772296"/>
            <a:ext cx="289796" cy="221457"/>
          </a:xfrm>
          <a:custGeom>
            <a:avLst/>
            <a:gdLst>
              <a:gd name="T0" fmla="*/ 509661 w 619"/>
              <a:gd name="T1" fmla="*/ 0 h 472"/>
              <a:gd name="T2" fmla="*/ 509661 w 619"/>
              <a:gd name="T3" fmla="*/ 0 h 472"/>
              <a:gd name="T4" fmla="*/ 68267 w 619"/>
              <a:gd name="T5" fmla="*/ 0 h 472"/>
              <a:gd name="T6" fmla="*/ 0 w 619"/>
              <a:gd name="T7" fmla="*/ 68485 h 472"/>
              <a:gd name="T8" fmla="*/ 0 w 619"/>
              <a:gd name="T9" fmla="*/ 372444 h 472"/>
              <a:gd name="T10" fmla="*/ 68267 w 619"/>
              <a:gd name="T11" fmla="*/ 441867 h 472"/>
              <a:gd name="T12" fmla="*/ 509661 w 619"/>
              <a:gd name="T13" fmla="*/ 441867 h 472"/>
              <a:gd name="T14" fmla="*/ 577928 w 619"/>
              <a:gd name="T15" fmla="*/ 372444 h 472"/>
              <a:gd name="T16" fmla="*/ 577928 w 619"/>
              <a:gd name="T17" fmla="*/ 68485 h 472"/>
              <a:gd name="T18" fmla="*/ 509661 w 619"/>
              <a:gd name="T19" fmla="*/ 0 h 472"/>
              <a:gd name="T20" fmla="*/ 522754 w 619"/>
              <a:gd name="T21" fmla="*/ 41278 h 472"/>
              <a:gd name="T22" fmla="*/ 522754 w 619"/>
              <a:gd name="T23" fmla="*/ 41278 h 472"/>
              <a:gd name="T24" fmla="*/ 288964 w 619"/>
              <a:gd name="T25" fmla="*/ 220464 h 472"/>
              <a:gd name="T26" fmla="*/ 55174 w 619"/>
              <a:gd name="T27" fmla="*/ 41278 h 472"/>
              <a:gd name="T28" fmla="*/ 522754 w 619"/>
              <a:gd name="T29" fmla="*/ 41278 h 472"/>
              <a:gd name="T30" fmla="*/ 27120 w 619"/>
              <a:gd name="T31" fmla="*/ 372444 h 472"/>
              <a:gd name="T32" fmla="*/ 27120 w 619"/>
              <a:gd name="T33" fmla="*/ 372444 h 472"/>
              <a:gd name="T34" fmla="*/ 27120 w 619"/>
              <a:gd name="T35" fmla="*/ 68485 h 472"/>
              <a:gd name="T36" fmla="*/ 192643 w 619"/>
              <a:gd name="T37" fmla="*/ 207330 h 472"/>
              <a:gd name="T38" fmla="*/ 27120 w 619"/>
              <a:gd name="T39" fmla="*/ 372444 h 472"/>
              <a:gd name="T40" fmla="*/ 55174 w 619"/>
              <a:gd name="T41" fmla="*/ 400588 h 472"/>
              <a:gd name="T42" fmla="*/ 55174 w 619"/>
              <a:gd name="T43" fmla="*/ 400588 h 472"/>
              <a:gd name="T44" fmla="*/ 220697 w 619"/>
              <a:gd name="T45" fmla="*/ 220464 h 472"/>
              <a:gd name="T46" fmla="*/ 288964 w 619"/>
              <a:gd name="T47" fmla="*/ 275815 h 472"/>
              <a:gd name="T48" fmla="*/ 344138 w 619"/>
              <a:gd name="T49" fmla="*/ 220464 h 472"/>
              <a:gd name="T50" fmla="*/ 522754 w 619"/>
              <a:gd name="T51" fmla="*/ 400588 h 472"/>
              <a:gd name="T52" fmla="*/ 55174 w 619"/>
              <a:gd name="T53" fmla="*/ 400588 h 472"/>
              <a:gd name="T54" fmla="*/ 550808 w 619"/>
              <a:gd name="T55" fmla="*/ 372444 h 472"/>
              <a:gd name="T56" fmla="*/ 550808 w 619"/>
              <a:gd name="T57" fmla="*/ 372444 h 472"/>
              <a:gd name="T58" fmla="*/ 550808 w 619"/>
              <a:gd name="T59" fmla="*/ 372444 h 472"/>
              <a:gd name="T60" fmla="*/ 385285 w 619"/>
              <a:gd name="T61" fmla="*/ 207330 h 472"/>
              <a:gd name="T62" fmla="*/ 550808 w 619"/>
              <a:gd name="T63" fmla="*/ 68485 h 472"/>
              <a:gd name="T64" fmla="*/ 550808 w 619"/>
              <a:gd name="T65" fmla="*/ 372444 h 4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19" h="472"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3"/>
                </a:cubicBezTo>
                <a:cubicBezTo>
                  <a:pt x="0" y="397"/>
                  <a:pt x="0" y="397"/>
                  <a:pt x="0" y="397"/>
                </a:cubicBezTo>
                <a:cubicBezTo>
                  <a:pt x="0" y="442"/>
                  <a:pt x="29" y="471"/>
                  <a:pt x="73" y="471"/>
                </a:cubicBezTo>
                <a:cubicBezTo>
                  <a:pt x="545" y="471"/>
                  <a:pt x="545" y="471"/>
                  <a:pt x="545" y="471"/>
                </a:cubicBezTo>
                <a:cubicBezTo>
                  <a:pt x="589" y="471"/>
                  <a:pt x="618" y="442"/>
                  <a:pt x="618" y="397"/>
                </a:cubicBezTo>
                <a:cubicBezTo>
                  <a:pt x="618" y="73"/>
                  <a:pt x="618" y="73"/>
                  <a:pt x="618" y="73"/>
                </a:cubicBezTo>
                <a:cubicBezTo>
                  <a:pt x="618" y="30"/>
                  <a:pt x="589" y="0"/>
                  <a:pt x="545" y="0"/>
                </a:cubicBezTo>
                <a:close/>
                <a:moveTo>
                  <a:pt x="559" y="44"/>
                </a:moveTo>
                <a:lnTo>
                  <a:pt x="559" y="44"/>
                </a:lnTo>
                <a:cubicBezTo>
                  <a:pt x="309" y="235"/>
                  <a:pt x="309" y="235"/>
                  <a:pt x="309" y="235"/>
                </a:cubicBezTo>
                <a:cubicBezTo>
                  <a:pt x="59" y="44"/>
                  <a:pt x="59" y="44"/>
                  <a:pt x="59" y="44"/>
                </a:cubicBezTo>
                <a:lnTo>
                  <a:pt x="559" y="44"/>
                </a:lnTo>
                <a:close/>
                <a:moveTo>
                  <a:pt x="29" y="397"/>
                </a:moveTo>
                <a:lnTo>
                  <a:pt x="29" y="397"/>
                </a:lnTo>
                <a:cubicBezTo>
                  <a:pt x="29" y="73"/>
                  <a:pt x="29" y="73"/>
                  <a:pt x="29" y="73"/>
                </a:cubicBezTo>
                <a:cubicBezTo>
                  <a:pt x="206" y="221"/>
                  <a:pt x="206" y="221"/>
                  <a:pt x="206" y="221"/>
                </a:cubicBezTo>
                <a:cubicBezTo>
                  <a:pt x="29" y="397"/>
                  <a:pt x="29" y="397"/>
                  <a:pt x="29" y="397"/>
                </a:cubicBezTo>
                <a:close/>
                <a:moveTo>
                  <a:pt x="59" y="427"/>
                </a:moveTo>
                <a:lnTo>
                  <a:pt x="59" y="427"/>
                </a:lnTo>
                <a:cubicBezTo>
                  <a:pt x="236" y="235"/>
                  <a:pt x="236" y="235"/>
                  <a:pt x="236" y="235"/>
                </a:cubicBezTo>
                <a:cubicBezTo>
                  <a:pt x="309" y="294"/>
                  <a:pt x="309" y="294"/>
                  <a:pt x="309" y="294"/>
                </a:cubicBezTo>
                <a:cubicBezTo>
                  <a:pt x="368" y="235"/>
                  <a:pt x="368" y="235"/>
                  <a:pt x="368" y="235"/>
                </a:cubicBezTo>
                <a:cubicBezTo>
                  <a:pt x="559" y="427"/>
                  <a:pt x="559" y="427"/>
                  <a:pt x="559" y="427"/>
                </a:cubicBezTo>
                <a:cubicBezTo>
                  <a:pt x="545" y="427"/>
                  <a:pt x="73" y="427"/>
                  <a:pt x="59" y="427"/>
                </a:cubicBezTo>
                <a:close/>
                <a:moveTo>
                  <a:pt x="589" y="397"/>
                </a:moveTo>
                <a:lnTo>
                  <a:pt x="589" y="397"/>
                </a:lnTo>
                <a:cubicBezTo>
                  <a:pt x="412" y="221"/>
                  <a:pt x="412" y="221"/>
                  <a:pt x="412" y="221"/>
                </a:cubicBezTo>
                <a:cubicBezTo>
                  <a:pt x="589" y="73"/>
                  <a:pt x="589" y="73"/>
                  <a:pt x="589" y="73"/>
                </a:cubicBezTo>
                <a:lnTo>
                  <a:pt x="589" y="3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wrap="none" lIns="34296" tIns="17148" rIns="34296" bIns="17148" anchor="ctr"/>
          <a:lstStyle/>
          <a:p>
            <a:endParaRPr lang="en-US" sz="507" dirty="0">
              <a:solidFill>
                <a:srgbClr val="FFFFFF"/>
              </a:solidFill>
            </a:endParaRPr>
          </a:p>
        </p:txBody>
      </p:sp>
      <p:sp>
        <p:nvSpPr>
          <p:cNvPr id="13" name="Freeform 161"/>
          <p:cNvSpPr>
            <a:spLocks noChangeArrowheads="1"/>
          </p:cNvSpPr>
          <p:nvPr userDrawn="1"/>
        </p:nvSpPr>
        <p:spPr bwMode="auto">
          <a:xfrm>
            <a:off x="8170613" y="1722216"/>
            <a:ext cx="300911" cy="390423"/>
          </a:xfrm>
          <a:custGeom>
            <a:avLst/>
            <a:gdLst>
              <a:gd name="T0" fmla="*/ 252583 w 472"/>
              <a:gd name="T1" fmla="*/ 0 h 619"/>
              <a:gd name="T2" fmla="*/ 252583 w 472"/>
              <a:gd name="T3" fmla="*/ 0 h 619"/>
              <a:gd name="T4" fmla="*/ 0 w 472"/>
              <a:gd name="T5" fmla="*/ 249764 h 619"/>
              <a:gd name="T6" fmla="*/ 252583 w 472"/>
              <a:gd name="T7" fmla="*/ 656825 h 619"/>
              <a:gd name="T8" fmla="*/ 504095 w 472"/>
              <a:gd name="T9" fmla="*/ 249764 h 619"/>
              <a:gd name="T10" fmla="*/ 252583 w 472"/>
              <a:gd name="T11" fmla="*/ 0 h 619"/>
              <a:gd name="T12" fmla="*/ 252583 w 472"/>
              <a:gd name="T13" fmla="*/ 594119 h 619"/>
              <a:gd name="T14" fmla="*/ 252583 w 472"/>
              <a:gd name="T15" fmla="*/ 594119 h 619"/>
              <a:gd name="T16" fmla="*/ 48162 w 472"/>
              <a:gd name="T17" fmla="*/ 249764 h 619"/>
              <a:gd name="T18" fmla="*/ 252583 w 472"/>
              <a:gd name="T19" fmla="*/ 30822 h 619"/>
              <a:gd name="T20" fmla="*/ 457003 w 472"/>
              <a:gd name="T21" fmla="*/ 249764 h 619"/>
              <a:gd name="T22" fmla="*/ 252583 w 472"/>
              <a:gd name="T23" fmla="*/ 594119 h 619"/>
              <a:gd name="T24" fmla="*/ 252583 w 472"/>
              <a:gd name="T25" fmla="*/ 140293 h 619"/>
              <a:gd name="T26" fmla="*/ 252583 w 472"/>
              <a:gd name="T27" fmla="*/ 140293 h 619"/>
              <a:gd name="T28" fmla="*/ 142345 w 472"/>
              <a:gd name="T29" fmla="*/ 249764 h 619"/>
              <a:gd name="T30" fmla="*/ 252583 w 472"/>
              <a:gd name="T31" fmla="*/ 343292 h 619"/>
              <a:gd name="T32" fmla="*/ 362820 w 472"/>
              <a:gd name="T33" fmla="*/ 249764 h 619"/>
              <a:gd name="T34" fmla="*/ 252583 w 472"/>
              <a:gd name="T35" fmla="*/ 140293 h 619"/>
              <a:gd name="T36" fmla="*/ 252583 w 472"/>
              <a:gd name="T37" fmla="*/ 312470 h 619"/>
              <a:gd name="T38" fmla="*/ 252583 w 472"/>
              <a:gd name="T39" fmla="*/ 312470 h 619"/>
              <a:gd name="T40" fmla="*/ 189437 w 472"/>
              <a:gd name="T41" fmla="*/ 249764 h 619"/>
              <a:gd name="T42" fmla="*/ 252583 w 472"/>
              <a:gd name="T43" fmla="*/ 187057 h 619"/>
              <a:gd name="T44" fmla="*/ 315728 w 472"/>
              <a:gd name="T45" fmla="*/ 249764 h 619"/>
              <a:gd name="T46" fmla="*/ 252583 w 472"/>
              <a:gd name="T47" fmla="*/ 312470 h 61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72" h="619">
                <a:moveTo>
                  <a:pt x="236" y="0"/>
                </a:moveTo>
                <a:lnTo>
                  <a:pt x="236" y="0"/>
                </a:lnTo>
                <a:cubicBezTo>
                  <a:pt x="104" y="0"/>
                  <a:pt x="0" y="103"/>
                  <a:pt x="0" y="235"/>
                </a:cubicBezTo>
                <a:cubicBezTo>
                  <a:pt x="0" y="323"/>
                  <a:pt x="192" y="618"/>
                  <a:pt x="236" y="618"/>
                </a:cubicBezTo>
                <a:cubicBezTo>
                  <a:pt x="280" y="618"/>
                  <a:pt x="471" y="323"/>
                  <a:pt x="471" y="235"/>
                </a:cubicBezTo>
                <a:cubicBezTo>
                  <a:pt x="471" y="103"/>
                  <a:pt x="368" y="0"/>
                  <a:pt x="236" y="0"/>
                </a:cubicBezTo>
                <a:close/>
                <a:moveTo>
                  <a:pt x="236" y="559"/>
                </a:moveTo>
                <a:lnTo>
                  <a:pt x="236" y="559"/>
                </a:lnTo>
                <a:cubicBezTo>
                  <a:pt x="207" y="559"/>
                  <a:pt x="45" y="309"/>
                  <a:pt x="45" y="235"/>
                </a:cubicBezTo>
                <a:cubicBezTo>
                  <a:pt x="45" y="117"/>
                  <a:pt x="133" y="29"/>
                  <a:pt x="236" y="29"/>
                </a:cubicBezTo>
                <a:cubicBezTo>
                  <a:pt x="339" y="29"/>
                  <a:pt x="427" y="117"/>
                  <a:pt x="427" y="235"/>
                </a:cubicBezTo>
                <a:cubicBezTo>
                  <a:pt x="427" y="309"/>
                  <a:pt x="266" y="559"/>
                  <a:pt x="236" y="559"/>
                </a:cubicBezTo>
                <a:close/>
                <a:moveTo>
                  <a:pt x="236" y="132"/>
                </a:moveTo>
                <a:lnTo>
                  <a:pt x="236" y="132"/>
                </a:lnTo>
                <a:cubicBezTo>
                  <a:pt x="177" y="132"/>
                  <a:pt x="133" y="176"/>
                  <a:pt x="133" y="235"/>
                </a:cubicBezTo>
                <a:cubicBezTo>
                  <a:pt x="133" y="279"/>
                  <a:pt x="177" y="323"/>
                  <a:pt x="236" y="323"/>
                </a:cubicBezTo>
                <a:cubicBezTo>
                  <a:pt x="295" y="323"/>
                  <a:pt x="339" y="279"/>
                  <a:pt x="339" y="235"/>
                </a:cubicBezTo>
                <a:cubicBezTo>
                  <a:pt x="339" y="176"/>
                  <a:pt x="295" y="132"/>
                  <a:pt x="236" y="132"/>
                </a:cubicBezTo>
                <a:close/>
                <a:moveTo>
                  <a:pt x="236" y="294"/>
                </a:moveTo>
                <a:lnTo>
                  <a:pt x="236" y="294"/>
                </a:lnTo>
                <a:cubicBezTo>
                  <a:pt x="207" y="294"/>
                  <a:pt x="177" y="264"/>
                  <a:pt x="177" y="235"/>
                </a:cubicBezTo>
                <a:cubicBezTo>
                  <a:pt x="177" y="191"/>
                  <a:pt x="207" y="176"/>
                  <a:pt x="236" y="176"/>
                </a:cubicBezTo>
                <a:cubicBezTo>
                  <a:pt x="266" y="176"/>
                  <a:pt x="295" y="191"/>
                  <a:pt x="295" y="235"/>
                </a:cubicBezTo>
                <a:cubicBezTo>
                  <a:pt x="295" y="264"/>
                  <a:pt x="266" y="294"/>
                  <a:pt x="236" y="2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/>
          <a:p>
            <a:endParaRPr lang="en-US" sz="507" dirty="0"/>
          </a:p>
        </p:txBody>
      </p:sp>
      <p:pic>
        <p:nvPicPr>
          <p:cNvPr id="14" name="Picture 13" descr="Social Media_PPT.em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061" y="4338922"/>
            <a:ext cx="1533924" cy="374254"/>
          </a:xfrm>
          <a:prstGeom prst="rect">
            <a:avLst/>
          </a:prstGeom>
        </p:spPr>
      </p:pic>
      <p:pic>
        <p:nvPicPr>
          <p:cNvPr id="15" name="Picture 14" descr="LMI_maste-rev-logo only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69" y="6366534"/>
            <a:ext cx="543776" cy="215815"/>
          </a:xfrm>
          <a:prstGeom prst="rect">
            <a:avLst/>
          </a:prstGeom>
        </p:spPr>
      </p:pic>
      <p:sp>
        <p:nvSpPr>
          <p:cNvPr id="17" name="TextBox 11"/>
          <p:cNvSpPr txBox="1">
            <a:spLocks noChangeArrowheads="1"/>
          </p:cNvSpPr>
          <p:nvPr userDrawn="1"/>
        </p:nvSpPr>
        <p:spPr bwMode="auto">
          <a:xfrm>
            <a:off x="11510193" y="6372228"/>
            <a:ext cx="255526" cy="18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4" tIns="34292" rIns="68584" bIns="3429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ctr"/>
            <a:fld id="{F7B09E76-417B-4276-80FD-3206DD0259BA}" type="slidenum">
              <a:rPr lang="id-ID" altLang="en-US" sz="751" b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pPr algn="ctr"/>
              <a:t>‹#›</a:t>
            </a:fld>
            <a:endParaRPr lang="id-ID" altLang="en-US" sz="751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8689463" y="2709362"/>
            <a:ext cx="3118996" cy="59848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bg2"/>
                </a:solidFill>
              </a:defRPr>
            </a:lvl1pPr>
            <a:lvl2pPr marL="342405" indent="0" algn="l">
              <a:buNone/>
              <a:defRPr sz="1500">
                <a:solidFill>
                  <a:schemeClr val="bg2"/>
                </a:solidFill>
              </a:defRPr>
            </a:lvl2pPr>
            <a:lvl3pPr marL="685405" indent="0" algn="l">
              <a:buNone/>
              <a:defRPr sz="1500">
                <a:solidFill>
                  <a:schemeClr val="bg2"/>
                </a:solidFill>
              </a:defRPr>
            </a:lvl3pPr>
            <a:lvl4pPr marL="1028405" indent="0" algn="l">
              <a:buNone/>
              <a:defRPr sz="1500">
                <a:solidFill>
                  <a:schemeClr val="bg2"/>
                </a:solidFill>
              </a:defRPr>
            </a:lvl4pPr>
            <a:lvl5pPr marL="1371405" indent="0" algn="l">
              <a:buNone/>
              <a:defRPr sz="15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err="1"/>
              <a:t>yourname@lmi.org</a:t>
            </a:r>
            <a:endParaRPr lang="en-US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8689463" y="3502557"/>
            <a:ext cx="3118996" cy="59848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bg2"/>
                </a:solidFill>
              </a:defRPr>
            </a:lvl1pPr>
            <a:lvl2pPr marL="342405" indent="0" algn="l">
              <a:buNone/>
              <a:defRPr sz="1500">
                <a:solidFill>
                  <a:schemeClr val="bg2"/>
                </a:solidFill>
              </a:defRPr>
            </a:lvl2pPr>
            <a:lvl3pPr marL="685405" indent="0" algn="l">
              <a:buNone/>
              <a:defRPr sz="1500">
                <a:solidFill>
                  <a:schemeClr val="bg2"/>
                </a:solidFill>
              </a:defRPr>
            </a:lvl3pPr>
            <a:lvl4pPr marL="1028405" indent="0" algn="l">
              <a:buNone/>
              <a:defRPr sz="1500">
                <a:solidFill>
                  <a:schemeClr val="bg2"/>
                </a:solidFill>
              </a:defRPr>
            </a:lvl4pPr>
            <a:lvl5pPr marL="1371405" indent="0" algn="l">
              <a:buNone/>
              <a:defRPr sz="15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123.456.7890</a:t>
            </a:r>
          </a:p>
        </p:txBody>
      </p:sp>
    </p:spTree>
    <p:extLst>
      <p:ext uri="{BB962C8B-B14F-4D97-AF65-F5344CB8AC3E}">
        <p14:creationId xmlns:p14="http://schemas.microsoft.com/office/powerpoint/2010/main" val="221316004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AutoShape 3"/>
          <p:cNvSpPr>
            <a:spLocks/>
          </p:cNvSpPr>
          <p:nvPr userDrawn="1"/>
        </p:nvSpPr>
        <p:spPr bwMode="auto">
          <a:xfrm>
            <a:off x="4798772" y="1826798"/>
            <a:ext cx="5867721" cy="4325810"/>
          </a:xfrm>
          <a:prstGeom prst="rightArrow">
            <a:avLst>
              <a:gd name="adj1" fmla="val 100000"/>
              <a:gd name="adj2" fmla="val 27518"/>
            </a:avLst>
          </a:prstGeom>
          <a:solidFill>
            <a:schemeClr val="tx1">
              <a:lumMod val="60000"/>
              <a:lumOff val="40000"/>
            </a:schemeClr>
          </a:solidFill>
          <a:ln w="889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685649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latin typeface="+mn-lt"/>
              <a:ea typeface="+mn-ea"/>
            </a:endParaRPr>
          </a:p>
        </p:txBody>
      </p:sp>
      <p:sp>
        <p:nvSpPr>
          <p:cNvPr id="5" name="AutoShape 4"/>
          <p:cNvSpPr>
            <a:spLocks/>
          </p:cNvSpPr>
          <p:nvPr userDrawn="1"/>
        </p:nvSpPr>
        <p:spPr bwMode="auto">
          <a:xfrm>
            <a:off x="1238485" y="1828880"/>
            <a:ext cx="5293215" cy="4321642"/>
          </a:xfrm>
          <a:prstGeom prst="rightArrow">
            <a:avLst>
              <a:gd name="adj1" fmla="val 100000"/>
              <a:gd name="adj2" fmla="val 27547"/>
            </a:avLst>
          </a:prstGeom>
          <a:solidFill>
            <a:schemeClr val="accent2"/>
          </a:solidFill>
          <a:ln w="889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685649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latin typeface="+mn-lt"/>
              <a:ea typeface="+mn-ea"/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776874" y="3498780"/>
            <a:ext cx="982101" cy="981846"/>
          </a:xfrm>
          <a:prstGeom prst="ellipse">
            <a:avLst/>
          </a:prstGeom>
          <a:solidFill>
            <a:schemeClr val="bg1">
              <a:lumMod val="50000"/>
            </a:schemeClr>
          </a:solidFill>
          <a:ln w="7620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6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7" name="Freeform 50"/>
          <p:cNvSpPr>
            <a:spLocks/>
          </p:cNvSpPr>
          <p:nvPr userDrawn="1"/>
        </p:nvSpPr>
        <p:spPr bwMode="auto">
          <a:xfrm>
            <a:off x="6109603" y="3672135"/>
            <a:ext cx="411136" cy="635135"/>
          </a:xfrm>
          <a:custGeom>
            <a:avLst/>
            <a:gdLst/>
            <a:ahLst/>
            <a:cxnLst>
              <a:cxn ang="0">
                <a:pos x="10" y="57"/>
              </a:cxn>
              <a:cxn ang="0">
                <a:pos x="7" y="57"/>
              </a:cxn>
              <a:cxn ang="0">
                <a:pos x="1" y="51"/>
              </a:cxn>
              <a:cxn ang="0">
                <a:pos x="1" y="48"/>
              </a:cxn>
              <a:cxn ang="0">
                <a:pos x="20" y="29"/>
              </a:cxn>
              <a:cxn ang="0">
                <a:pos x="1" y="10"/>
              </a:cxn>
              <a:cxn ang="0">
                <a:pos x="1" y="7"/>
              </a:cxn>
              <a:cxn ang="0">
                <a:pos x="7" y="1"/>
              </a:cxn>
              <a:cxn ang="0">
                <a:pos x="10" y="1"/>
              </a:cxn>
              <a:cxn ang="0">
                <a:pos x="36" y="27"/>
              </a:cxn>
              <a:cxn ang="0">
                <a:pos x="36" y="31"/>
              </a:cxn>
              <a:cxn ang="0">
                <a:pos x="10" y="57"/>
              </a:cxn>
            </a:cxnLst>
            <a:rect l="0" t="0" r="r" b="b"/>
            <a:pathLst>
              <a:path w="37" h="58">
                <a:moveTo>
                  <a:pt x="10" y="57"/>
                </a:moveTo>
                <a:cubicBezTo>
                  <a:pt x="9" y="58"/>
                  <a:pt x="7" y="58"/>
                  <a:pt x="7" y="57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0"/>
                  <a:pt x="0" y="49"/>
                  <a:pt x="1" y="48"/>
                </a:cubicBezTo>
                <a:cubicBezTo>
                  <a:pt x="20" y="29"/>
                  <a:pt x="20" y="29"/>
                  <a:pt x="20" y="29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9"/>
                  <a:pt x="0" y="8"/>
                  <a:pt x="1" y="7"/>
                </a:cubicBezTo>
                <a:cubicBezTo>
                  <a:pt x="7" y="1"/>
                  <a:pt x="7" y="1"/>
                  <a:pt x="7" y="1"/>
                </a:cubicBezTo>
                <a:cubicBezTo>
                  <a:pt x="7" y="0"/>
                  <a:pt x="9" y="0"/>
                  <a:pt x="10" y="1"/>
                </a:cubicBezTo>
                <a:cubicBezTo>
                  <a:pt x="36" y="27"/>
                  <a:pt x="36" y="27"/>
                  <a:pt x="36" y="27"/>
                </a:cubicBezTo>
                <a:cubicBezTo>
                  <a:pt x="37" y="28"/>
                  <a:pt x="37" y="30"/>
                  <a:pt x="36" y="31"/>
                </a:cubicBezTo>
                <a:lnTo>
                  <a:pt x="10" y="57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lIns="34276" tIns="17139" rIns="34276" bIns="17139"/>
          <a:lstStyle/>
          <a:p>
            <a:pPr defTabSz="6856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6438373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192"/>
            </a:lvl4pPr>
            <a:lvl5pPr>
              <a:defRPr sz="119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65991" y="6245880"/>
            <a:ext cx="3860031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737991" y="6245880"/>
            <a:ext cx="2844031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12461A0-B819-4387-A01B-9AB3F3E022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261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idx="4294967295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16177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89293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18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671063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9364" y="1404147"/>
            <a:ext cx="11394319" cy="4719638"/>
          </a:xfrm>
        </p:spPr>
        <p:txBody>
          <a:bodyPr numCol="1" spcCol="914400"/>
          <a:lstStyle>
            <a:lvl1pPr marL="85724" indent="0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FontTx/>
              <a:buNone/>
              <a:defRPr sz="1500" baseline="0">
                <a:solidFill>
                  <a:srgbClr val="53565A"/>
                </a:solidFill>
                <a:latin typeface="Roboto Light" charset="0"/>
              </a:defRPr>
            </a:lvl1pPr>
            <a:lvl2pPr marL="342898" indent="-171449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Font typeface="Arial" charset="0"/>
              <a:buChar char="•"/>
              <a:defRPr sz="1351" baseline="0">
                <a:solidFill>
                  <a:srgbClr val="53565A"/>
                </a:solidFill>
                <a:latin typeface="Roboto Light" charset="0"/>
              </a:defRPr>
            </a:lvl2pPr>
            <a:lvl3pPr marL="514347" indent="-171449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Font typeface=".HelveticaNeueDeskInterface-Regular" charset="-120"/>
              <a:buChar char="–"/>
              <a:defRPr sz="1351" baseline="0">
                <a:solidFill>
                  <a:srgbClr val="53565A"/>
                </a:solidFill>
                <a:latin typeface="Roboto Light" charset="0"/>
              </a:defRPr>
            </a:lvl3pPr>
            <a:lvl4pPr marL="685794" indent="-171449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Font typeface="Arial" charset="0"/>
              <a:buChar char="•"/>
              <a:defRPr sz="1351" baseline="0">
                <a:solidFill>
                  <a:srgbClr val="53565A"/>
                </a:solidFill>
                <a:latin typeface="Roboto Light" charset="0"/>
              </a:defRPr>
            </a:lvl4pPr>
            <a:lvl5pPr marL="857243" indent="-171449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Font typeface=".HelveticaNeueDeskInterface-Regular" charset="-120"/>
              <a:buChar char="–"/>
              <a:defRPr sz="1351" baseline="0">
                <a:solidFill>
                  <a:srgbClr val="53565A"/>
                </a:solidFill>
                <a:latin typeface="Roboto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187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660895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257971" y="914400"/>
            <a:ext cx="5934032" cy="5943600"/>
          </a:xfrm>
        </p:spPr>
        <p:txBody>
          <a:bodyPr tIns="0" rIns="0" bIns="0"/>
          <a:lstStyle/>
          <a:p>
            <a:pPr marL="257170" marR="0" lvl="0" indent="-257170" algn="l" defTabSz="685191" rtl="0" eaLnBrk="1" fontAlgn="base" latinLnBrk="0" hangingPunct="1">
              <a:lnSpc>
                <a:spcPct val="90000"/>
              </a:lnSpc>
              <a:spcBef>
                <a:spcPts val="751"/>
              </a:spcBef>
              <a:spcAft>
                <a:spcPct val="0"/>
              </a:spcAft>
              <a:buClr>
                <a:srgbClr val="E36F1E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187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9365" y="1404147"/>
            <a:ext cx="5781172" cy="4719638"/>
          </a:xfrm>
        </p:spPr>
        <p:txBody>
          <a:bodyPr numCol="1" spcCol="914400"/>
          <a:lstStyle>
            <a:lvl1pPr marL="85724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1500" baseline="0">
                <a:latin typeface="Roboto Light" charset="0"/>
              </a:defRPr>
            </a:lvl1pPr>
            <a:lvl2pPr marL="342893" indent="-171446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Font typeface="Arial" charset="0"/>
              <a:buChar char="•"/>
              <a:defRPr sz="1351" baseline="0">
                <a:latin typeface="Roboto Light" charset="0"/>
              </a:defRPr>
            </a:lvl2pPr>
            <a:lvl3pPr marL="514340" indent="-171446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Font typeface=".HelveticaNeueDeskInterface-Regular" charset="-120"/>
              <a:buChar char="–"/>
              <a:defRPr sz="1351" baseline="0">
                <a:latin typeface="Roboto Light" charset="0"/>
              </a:defRPr>
            </a:lvl3pPr>
            <a:lvl4pPr marL="685786" indent="-171446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Font typeface="Arial" charset="0"/>
              <a:buChar char="•"/>
              <a:defRPr sz="1351" baseline="0">
                <a:latin typeface="Roboto Light" charset="0"/>
              </a:defRPr>
            </a:lvl4pPr>
            <a:lvl5pPr marL="857232" indent="-171446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Font typeface=".HelveticaNeueDeskInterface-Regular" charset="-120"/>
              <a:buChar char="–"/>
              <a:defRPr sz="1351" baseline="0">
                <a:latin typeface="Roboto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90996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eet 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205991" y="1492438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924960" y="1492438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080061" y="3854451"/>
            <a:ext cx="2629587" cy="494580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1614" kern="9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685863" fontAlgn="auto">
              <a:spcBef>
                <a:spcPts val="0"/>
              </a:spcBef>
              <a:spcAft>
                <a:spcPts val="0"/>
              </a:spcAft>
            </a:pPr>
            <a:r>
              <a:rPr lang="en-US"/>
              <a:t>Name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080064" y="4308480"/>
            <a:ext cx="2458712" cy="569601"/>
          </a:xfrm>
          <a:noFill/>
          <a:ln>
            <a:noFill/>
          </a:ln>
        </p:spPr>
        <p:txBody>
          <a:bodyPr wrap="square" lIns="243797" tIns="121899" rIns="243797" bIns="121899" anchor="t">
            <a:spAutoFit/>
          </a:bodyPr>
          <a:lstStyle>
            <a:lvl1pPr marL="0" indent="0">
              <a:lnSpc>
                <a:spcPct val="100000"/>
              </a:lnSpc>
              <a:spcBef>
                <a:spcPts val="38"/>
              </a:spcBef>
              <a:buFontTx/>
              <a:buNone/>
              <a:defRPr lang="en-US" sz="1051" dirty="0" smtClean="0"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Title</a:t>
            </a:r>
          </a:p>
          <a:p>
            <a:pPr lvl="0">
              <a:spcBef>
                <a:spcPct val="0"/>
              </a:spcBef>
            </a:pP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3205992" y="5197479"/>
            <a:ext cx="562051" cy="2079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6924961" y="5197479"/>
            <a:ext cx="562051" cy="207963"/>
          </a:xfrm>
          <a:prstGeom prst="rect">
            <a:avLst/>
          </a:prstGeom>
        </p:spPr>
      </p:pic>
      <p:sp>
        <p:nvSpPr>
          <p:cNvPr id="20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6799029" y="3854451"/>
            <a:ext cx="2629587" cy="494580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1614" kern="9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685863" fontAlgn="auto">
              <a:spcBef>
                <a:spcPts val="0"/>
              </a:spcBef>
              <a:spcAft>
                <a:spcPts val="0"/>
              </a:spcAft>
            </a:pPr>
            <a:r>
              <a:rPr lang="en-US"/>
              <a:t>Name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6799032" y="4308480"/>
            <a:ext cx="2458712" cy="569601"/>
          </a:xfrm>
          <a:noFill/>
          <a:ln>
            <a:noFill/>
          </a:ln>
        </p:spPr>
        <p:txBody>
          <a:bodyPr wrap="square" lIns="243797" tIns="121899" rIns="243797" bIns="121899" anchor="t">
            <a:spAutoFit/>
          </a:bodyPr>
          <a:lstStyle>
            <a:lvl1pPr marL="0" indent="0">
              <a:lnSpc>
                <a:spcPct val="100000"/>
              </a:lnSpc>
              <a:spcBef>
                <a:spcPts val="38"/>
              </a:spcBef>
              <a:buFontTx/>
              <a:buNone/>
              <a:defRPr lang="en-US" sz="1051" dirty="0" smtClean="0"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Title</a:t>
            </a:r>
          </a:p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9568" y="45721"/>
            <a:ext cx="11424509" cy="907257"/>
          </a:xfrm>
        </p:spPr>
        <p:txBody>
          <a:bodyPr/>
          <a:lstStyle>
            <a:lvl1pPr>
              <a:defRPr>
                <a:solidFill>
                  <a:srgbClr val="00187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052819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98162" y="1492438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842261" y="1492438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686357" y="1492438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9530455" y="1492438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998163" y="5197479"/>
            <a:ext cx="562051" cy="207963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716331" y="3854451"/>
            <a:ext cx="2629587" cy="494580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1614" kern="900" dirty="0" smtClean="0">
                <a:solidFill>
                  <a:srgbClr val="0018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685863" fontAlgn="auto">
              <a:spcBef>
                <a:spcPts val="0"/>
              </a:spcBef>
              <a:spcAft>
                <a:spcPts val="0"/>
              </a:spcAft>
            </a:pPr>
            <a:r>
              <a:rPr lang="en-US"/>
              <a:t>Name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716332" y="4308480"/>
            <a:ext cx="2458712" cy="569601"/>
          </a:xfrm>
          <a:noFill/>
          <a:ln>
            <a:noFill/>
          </a:ln>
        </p:spPr>
        <p:txBody>
          <a:bodyPr wrap="square" lIns="243797" tIns="121899" rIns="243797" bIns="121899" anchor="t">
            <a:spAutoFit/>
          </a:bodyPr>
          <a:lstStyle>
            <a:lvl1pPr marL="0" indent="0">
              <a:lnSpc>
                <a:spcPct val="100000"/>
              </a:lnSpc>
              <a:spcBef>
                <a:spcPts val="38"/>
              </a:spcBef>
              <a:buFontTx/>
              <a:buNone/>
              <a:defRPr lang="en-US" sz="1051" dirty="0" smtClean="0">
                <a:solidFill>
                  <a:srgbClr val="53565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Title</a:t>
            </a:r>
          </a:p>
          <a:p>
            <a:pPr lvl="0">
              <a:spcBef>
                <a:spcPct val="0"/>
              </a:spcBef>
            </a:pP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3842263" y="5197479"/>
            <a:ext cx="562051" cy="2079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6686359" y="5197479"/>
            <a:ext cx="562051" cy="2079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9530456" y="5197479"/>
            <a:ext cx="562051" cy="207963"/>
          </a:xfrm>
          <a:prstGeom prst="rect">
            <a:avLst/>
          </a:prstGeom>
        </p:spPr>
      </p:pic>
      <p:sp>
        <p:nvSpPr>
          <p:cNvPr id="18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872233" y="3854451"/>
            <a:ext cx="2629587" cy="494580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1614" kern="900" dirty="0" smtClean="0">
                <a:solidFill>
                  <a:srgbClr val="0018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685863" fontAlgn="auto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Name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872236" y="4308480"/>
            <a:ext cx="2458712" cy="569601"/>
          </a:xfrm>
          <a:noFill/>
          <a:ln>
            <a:noFill/>
          </a:ln>
        </p:spPr>
        <p:txBody>
          <a:bodyPr wrap="square" lIns="243797" tIns="121899" rIns="243797" bIns="121899" anchor="t">
            <a:spAutoFit/>
          </a:bodyPr>
          <a:lstStyle>
            <a:lvl1pPr marL="0" indent="0">
              <a:lnSpc>
                <a:spcPct val="100000"/>
              </a:lnSpc>
              <a:spcBef>
                <a:spcPts val="38"/>
              </a:spcBef>
              <a:buFontTx/>
              <a:buNone/>
              <a:defRPr lang="en-US" sz="1051" dirty="0" smtClean="0">
                <a:solidFill>
                  <a:srgbClr val="53565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Title</a:t>
            </a:r>
          </a:p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6560428" y="3854451"/>
            <a:ext cx="2629587" cy="494580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1614" kern="900" dirty="0" smtClean="0">
                <a:solidFill>
                  <a:srgbClr val="0018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685863" fontAlgn="auto">
              <a:spcBef>
                <a:spcPts val="0"/>
              </a:spcBef>
              <a:spcAft>
                <a:spcPts val="0"/>
              </a:spcAft>
            </a:pPr>
            <a:r>
              <a:rPr lang="en-US"/>
              <a:t>Name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6560429" y="4308480"/>
            <a:ext cx="2458712" cy="569601"/>
          </a:xfrm>
          <a:noFill/>
          <a:ln>
            <a:noFill/>
          </a:ln>
        </p:spPr>
        <p:txBody>
          <a:bodyPr wrap="square" lIns="243797" tIns="121899" rIns="243797" bIns="121899" anchor="t">
            <a:spAutoFit/>
          </a:bodyPr>
          <a:lstStyle>
            <a:lvl1pPr marL="0" indent="0">
              <a:lnSpc>
                <a:spcPct val="100000"/>
              </a:lnSpc>
              <a:spcBef>
                <a:spcPts val="38"/>
              </a:spcBef>
              <a:buFontTx/>
              <a:buNone/>
              <a:defRPr lang="en-US" sz="1051" dirty="0" smtClean="0">
                <a:solidFill>
                  <a:srgbClr val="53565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Title</a:t>
            </a:r>
          </a:p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9404527" y="3854451"/>
            <a:ext cx="2629587" cy="494580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1614" kern="900" dirty="0" smtClean="0">
                <a:solidFill>
                  <a:srgbClr val="0018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685863" fontAlgn="auto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Name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9404528" y="4308480"/>
            <a:ext cx="2458712" cy="569601"/>
          </a:xfrm>
          <a:noFill/>
          <a:ln>
            <a:noFill/>
          </a:ln>
        </p:spPr>
        <p:txBody>
          <a:bodyPr wrap="square" lIns="243797" tIns="121899" rIns="243797" bIns="121899" anchor="t">
            <a:spAutoFit/>
          </a:bodyPr>
          <a:lstStyle>
            <a:lvl1pPr marL="0" indent="0">
              <a:lnSpc>
                <a:spcPct val="100000"/>
              </a:lnSpc>
              <a:spcBef>
                <a:spcPts val="38"/>
              </a:spcBef>
              <a:buFontTx/>
              <a:buNone/>
              <a:defRPr lang="en-US" sz="1051" dirty="0" smtClean="0">
                <a:solidFill>
                  <a:srgbClr val="53565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Title</a:t>
            </a:r>
          </a:p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812417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257971" y="914400"/>
            <a:ext cx="5934032" cy="5943600"/>
          </a:xfrm>
        </p:spPr>
        <p:txBody>
          <a:bodyPr tIns="0" rIns="0" bIns="0"/>
          <a:lstStyle/>
          <a:p>
            <a:pPr marL="257170" marR="0" lvl="0" indent="-257170" algn="l" defTabSz="685191" rtl="0" eaLnBrk="1" fontAlgn="base" latinLnBrk="0" hangingPunct="1">
              <a:lnSpc>
                <a:spcPct val="90000"/>
              </a:lnSpc>
              <a:spcBef>
                <a:spcPts val="751"/>
              </a:spcBef>
              <a:spcAft>
                <a:spcPct val="0"/>
              </a:spcAft>
              <a:buClr>
                <a:srgbClr val="E36F1E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187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9365" y="1404147"/>
            <a:ext cx="5781172" cy="4719638"/>
          </a:xfrm>
        </p:spPr>
        <p:txBody>
          <a:bodyPr numCol="1" spcCol="914400"/>
          <a:lstStyle>
            <a:lvl1pPr marL="85724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1500" baseline="0">
                <a:latin typeface="Roboto Light" charset="0"/>
              </a:defRPr>
            </a:lvl1pPr>
            <a:lvl2pPr marL="342893" indent="-171446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Font typeface="Arial" charset="0"/>
              <a:buChar char="•"/>
              <a:defRPr sz="1351" baseline="0">
                <a:latin typeface="Roboto Light" charset="0"/>
              </a:defRPr>
            </a:lvl2pPr>
            <a:lvl3pPr marL="514340" indent="-171446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Font typeface=".HelveticaNeueDeskInterface-Regular" charset="-120"/>
              <a:buChar char="–"/>
              <a:defRPr sz="1351" baseline="0">
                <a:latin typeface="Roboto Light" charset="0"/>
              </a:defRPr>
            </a:lvl3pPr>
            <a:lvl4pPr marL="685786" indent="-171446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Font typeface="Arial" charset="0"/>
              <a:buChar char="•"/>
              <a:defRPr sz="1351" baseline="0">
                <a:latin typeface="Roboto Light" charset="0"/>
              </a:defRPr>
            </a:lvl4pPr>
            <a:lvl5pPr marL="857232" indent="-171446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Font typeface=".HelveticaNeueDeskInterface-Regular" charset="-120"/>
              <a:buChar char="–"/>
              <a:defRPr sz="1351" baseline="0">
                <a:latin typeface="Roboto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38141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512293" y="2098675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Team Leader Name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097611" y="1502202"/>
            <a:ext cx="0" cy="4343400"/>
          </a:xfrm>
          <a:prstGeom prst="line">
            <a:avLst/>
          </a:prstGeom>
          <a:ln w="28575">
            <a:solidFill>
              <a:srgbClr val="515154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4697416" y="5637352"/>
            <a:ext cx="562051" cy="207963"/>
          </a:xfrm>
          <a:prstGeom prst="rect">
            <a:avLst/>
          </a:prstGeom>
        </p:spPr>
      </p:pic>
      <p:sp>
        <p:nvSpPr>
          <p:cNvPr id="8" name="Action Button: Custom 7">
            <a:hlinkClick r:id="rId3" highlightClick="1"/>
          </p:cNvPr>
          <p:cNvSpPr/>
          <p:nvPr userDrawn="1"/>
        </p:nvSpPr>
        <p:spPr>
          <a:xfrm>
            <a:off x="4652585" y="5546655"/>
            <a:ext cx="285055" cy="419391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7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9" name="Action Button: Custom 8">
            <a:hlinkClick r:id="rId3" highlightClick="1"/>
          </p:cNvPr>
          <p:cNvSpPr/>
          <p:nvPr userDrawn="1"/>
        </p:nvSpPr>
        <p:spPr>
          <a:xfrm>
            <a:off x="5047026" y="5546655"/>
            <a:ext cx="285055" cy="426435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7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68429" y="1502205"/>
            <a:ext cx="7240027" cy="453928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spcBef>
                <a:spcPts val="38"/>
              </a:spcBef>
              <a:buNone/>
              <a:defRPr lang="en-US" kern="900" dirty="0" smtClean="0">
                <a:solidFill>
                  <a:srgbClr val="0018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685863" fontAlgn="auto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Team </a:t>
            </a:r>
            <a:r>
              <a:rPr lang="en-US"/>
              <a:t>Leader Title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68429" y="2171700"/>
            <a:ext cx="7264704" cy="407890"/>
          </a:xfrm>
          <a:noFill/>
          <a:ln>
            <a:noFill/>
          </a:ln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None/>
              <a:defRPr lang="en-US" sz="1051" dirty="0" smtClean="0">
                <a:solidFill>
                  <a:srgbClr val="53565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Team Leader Bio</a:t>
            </a:r>
          </a:p>
        </p:txBody>
      </p:sp>
    </p:spTree>
    <p:extLst>
      <p:ext uri="{BB962C8B-B14F-4D97-AF65-F5344CB8AC3E}">
        <p14:creationId xmlns:p14="http://schemas.microsoft.com/office/powerpoint/2010/main" val="301229927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593736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9572" y="1185351"/>
            <a:ext cx="4343401" cy="4776506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75"/>
              </a:spcAft>
              <a:buNone/>
              <a:defRPr sz="1351" b="0" i="0">
                <a:solidFill>
                  <a:srgbClr val="00187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6101493" y="914400"/>
            <a:ext cx="6090511" cy="5943600"/>
          </a:xfrm>
          <a:prstGeom prst="rect">
            <a:avLst/>
          </a:prstGeom>
          <a:solidFill>
            <a:srgbClr val="5356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4" tIns="17143" rIns="34284" bIns="17143" anchor="ctr"/>
          <a:lstStyle/>
          <a:p>
            <a:pPr algn="ctr" defTabSz="6856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1" dirty="0">
              <a:solidFill>
                <a:srgbClr val="4D4F53"/>
              </a:solidFill>
              <a:cs typeface="Lato Light"/>
            </a:endParaRPr>
          </a:p>
        </p:txBody>
      </p:sp>
      <p:sp>
        <p:nvSpPr>
          <p:cNvPr id="5" name="TextBox 11"/>
          <p:cNvSpPr txBox="1">
            <a:spLocks noChangeArrowheads="1"/>
          </p:cNvSpPr>
          <p:nvPr userDrawn="1"/>
        </p:nvSpPr>
        <p:spPr bwMode="auto">
          <a:xfrm>
            <a:off x="11510208" y="6372227"/>
            <a:ext cx="255492" cy="18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7" tIns="34283" rIns="68567" bIns="34283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ctr"/>
            <a:fld id="{F7B09E76-417B-4276-80FD-3206DD0259BA}" type="slidenum">
              <a:rPr lang="id-ID" altLang="en-US" sz="751" b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pPr algn="ctr"/>
              <a:t>‹#›</a:t>
            </a:fld>
            <a:endParaRPr lang="id-ID" altLang="en-US" sz="751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187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771335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bil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9572" y="1185351"/>
            <a:ext cx="4343401" cy="4776506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75"/>
              </a:spcAft>
              <a:buNone/>
              <a:defRPr sz="1350" b="0" i="0">
                <a:solidFill>
                  <a:srgbClr val="00187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6101493" y="914400"/>
            <a:ext cx="6090511" cy="5943603"/>
          </a:xfrm>
          <a:prstGeom prst="rect">
            <a:avLst/>
          </a:prstGeom>
          <a:solidFill>
            <a:srgbClr val="5356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75" tIns="17138" rIns="34275" bIns="17138" anchor="ctr"/>
          <a:lstStyle/>
          <a:p>
            <a:pPr algn="ctr" defTabSz="68545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4D4F53"/>
              </a:solidFill>
              <a:cs typeface="Lato Light"/>
            </a:endParaRPr>
          </a:p>
        </p:txBody>
      </p:sp>
      <p:sp>
        <p:nvSpPr>
          <p:cNvPr id="5" name="TextBox 11"/>
          <p:cNvSpPr txBox="1">
            <a:spLocks noChangeArrowheads="1"/>
          </p:cNvSpPr>
          <p:nvPr userDrawn="1"/>
        </p:nvSpPr>
        <p:spPr bwMode="auto">
          <a:xfrm>
            <a:off x="11510229" y="6372228"/>
            <a:ext cx="255454" cy="18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48" tIns="34275" rIns="68548" bIns="34275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ctr"/>
            <a:fld id="{F7B09E76-417B-4276-80FD-3206DD0259BA}" type="slidenum">
              <a:rPr lang="id-ID" altLang="en-US" sz="750" b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pPr algn="ctr"/>
              <a:t>‹#›</a:t>
            </a:fld>
            <a:endParaRPr lang="id-ID" altLang="en-US" sz="750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6793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187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AutoShape 3"/>
          <p:cNvSpPr>
            <a:spLocks/>
          </p:cNvSpPr>
          <p:nvPr userDrawn="1"/>
        </p:nvSpPr>
        <p:spPr bwMode="auto">
          <a:xfrm>
            <a:off x="4798772" y="1826798"/>
            <a:ext cx="5867721" cy="4325810"/>
          </a:xfrm>
          <a:prstGeom prst="rightArrow">
            <a:avLst>
              <a:gd name="adj1" fmla="val 100000"/>
              <a:gd name="adj2" fmla="val 27518"/>
            </a:avLst>
          </a:prstGeom>
          <a:solidFill>
            <a:srgbClr val="0057B8"/>
          </a:solidFill>
          <a:ln w="889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685649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5" name="AutoShape 4"/>
          <p:cNvSpPr>
            <a:spLocks/>
          </p:cNvSpPr>
          <p:nvPr userDrawn="1"/>
        </p:nvSpPr>
        <p:spPr bwMode="auto">
          <a:xfrm>
            <a:off x="1238485" y="1828880"/>
            <a:ext cx="5293215" cy="4321642"/>
          </a:xfrm>
          <a:prstGeom prst="rightArrow">
            <a:avLst>
              <a:gd name="adj1" fmla="val 100000"/>
              <a:gd name="adj2" fmla="val 27547"/>
            </a:avLst>
          </a:prstGeom>
          <a:solidFill>
            <a:srgbClr val="001871"/>
          </a:solidFill>
          <a:ln w="889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685649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776874" y="3498780"/>
            <a:ext cx="982101" cy="981846"/>
          </a:xfrm>
          <a:prstGeom prst="ellipse">
            <a:avLst/>
          </a:prstGeom>
          <a:solidFill>
            <a:srgbClr val="53565A"/>
          </a:solidFill>
          <a:ln w="7620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6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7" name="Freeform 50"/>
          <p:cNvSpPr>
            <a:spLocks/>
          </p:cNvSpPr>
          <p:nvPr userDrawn="1"/>
        </p:nvSpPr>
        <p:spPr bwMode="auto">
          <a:xfrm>
            <a:off x="6109603" y="3672135"/>
            <a:ext cx="411136" cy="635135"/>
          </a:xfrm>
          <a:custGeom>
            <a:avLst/>
            <a:gdLst/>
            <a:ahLst/>
            <a:cxnLst>
              <a:cxn ang="0">
                <a:pos x="10" y="57"/>
              </a:cxn>
              <a:cxn ang="0">
                <a:pos x="7" y="57"/>
              </a:cxn>
              <a:cxn ang="0">
                <a:pos x="1" y="51"/>
              </a:cxn>
              <a:cxn ang="0">
                <a:pos x="1" y="48"/>
              </a:cxn>
              <a:cxn ang="0">
                <a:pos x="20" y="29"/>
              </a:cxn>
              <a:cxn ang="0">
                <a:pos x="1" y="10"/>
              </a:cxn>
              <a:cxn ang="0">
                <a:pos x="1" y="7"/>
              </a:cxn>
              <a:cxn ang="0">
                <a:pos x="7" y="1"/>
              </a:cxn>
              <a:cxn ang="0">
                <a:pos x="10" y="1"/>
              </a:cxn>
              <a:cxn ang="0">
                <a:pos x="36" y="27"/>
              </a:cxn>
              <a:cxn ang="0">
                <a:pos x="36" y="31"/>
              </a:cxn>
              <a:cxn ang="0">
                <a:pos x="10" y="57"/>
              </a:cxn>
            </a:cxnLst>
            <a:rect l="0" t="0" r="r" b="b"/>
            <a:pathLst>
              <a:path w="37" h="58">
                <a:moveTo>
                  <a:pt x="10" y="57"/>
                </a:moveTo>
                <a:cubicBezTo>
                  <a:pt x="9" y="58"/>
                  <a:pt x="7" y="58"/>
                  <a:pt x="7" y="57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0"/>
                  <a:pt x="0" y="49"/>
                  <a:pt x="1" y="48"/>
                </a:cubicBezTo>
                <a:cubicBezTo>
                  <a:pt x="20" y="29"/>
                  <a:pt x="20" y="29"/>
                  <a:pt x="20" y="29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9"/>
                  <a:pt x="0" y="8"/>
                  <a:pt x="1" y="7"/>
                </a:cubicBezTo>
                <a:cubicBezTo>
                  <a:pt x="7" y="1"/>
                  <a:pt x="7" y="1"/>
                  <a:pt x="7" y="1"/>
                </a:cubicBezTo>
                <a:cubicBezTo>
                  <a:pt x="7" y="0"/>
                  <a:pt x="9" y="0"/>
                  <a:pt x="10" y="1"/>
                </a:cubicBezTo>
                <a:cubicBezTo>
                  <a:pt x="36" y="27"/>
                  <a:pt x="36" y="27"/>
                  <a:pt x="36" y="27"/>
                </a:cubicBezTo>
                <a:cubicBezTo>
                  <a:pt x="37" y="28"/>
                  <a:pt x="37" y="30"/>
                  <a:pt x="36" y="31"/>
                </a:cubicBezTo>
                <a:lnTo>
                  <a:pt x="10" y="5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34276" tIns="17139" rIns="34276" bIns="17139"/>
          <a:lstStyle/>
          <a:p>
            <a:pPr defTabSz="6856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0817397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11" r="96" b="7644"/>
          <a:stretch/>
        </p:blipFill>
        <p:spPr>
          <a:xfrm>
            <a:off x="0" y="912522"/>
            <a:ext cx="12192000" cy="5945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06"/>
          <a:stretch/>
        </p:blipFill>
        <p:spPr>
          <a:xfrm>
            <a:off x="0" y="5009617"/>
            <a:ext cx="12192000" cy="1862356"/>
          </a:xfrm>
          <a:prstGeom prst="rect">
            <a:avLst/>
          </a:prstGeom>
        </p:spPr>
      </p:pic>
      <p:sp>
        <p:nvSpPr>
          <p:cNvPr id="8" name="TextBox 55"/>
          <p:cNvSpPr txBox="1">
            <a:spLocks noChangeArrowheads="1"/>
          </p:cNvSpPr>
          <p:nvPr userDrawn="1"/>
        </p:nvSpPr>
        <p:spPr bwMode="auto">
          <a:xfrm>
            <a:off x="8564413" y="1674279"/>
            <a:ext cx="3500555" cy="55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8" tIns="45724" rIns="91448" bIns="45724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500" dirty="0">
                <a:solidFill>
                  <a:srgbClr val="FFFFFF"/>
                </a:solidFill>
                <a:latin typeface="Roboto Light"/>
                <a:cs typeface="Roboto Light"/>
              </a:rPr>
              <a:t>7940 Jones Branch Drive</a:t>
            </a:r>
          </a:p>
          <a:p>
            <a:r>
              <a:rPr lang="en-US" altLang="en-US" sz="1500" dirty="0">
                <a:solidFill>
                  <a:srgbClr val="FFFFFF"/>
                </a:solidFill>
                <a:latin typeface="Roboto Light"/>
                <a:cs typeface="Roboto Light"/>
              </a:rPr>
              <a:t>Tysons, VA 22102</a:t>
            </a:r>
          </a:p>
        </p:txBody>
      </p:sp>
      <p:sp>
        <p:nvSpPr>
          <p:cNvPr id="10" name="Freeform 178"/>
          <p:cNvSpPr>
            <a:spLocks noChangeArrowheads="1"/>
          </p:cNvSpPr>
          <p:nvPr userDrawn="1"/>
        </p:nvSpPr>
        <p:spPr bwMode="auto">
          <a:xfrm>
            <a:off x="8180139" y="3518433"/>
            <a:ext cx="292176" cy="283370"/>
          </a:xfrm>
          <a:custGeom>
            <a:avLst/>
            <a:gdLst>
              <a:gd name="T0" fmla="*/ 603 w 634"/>
              <a:gd name="T1" fmla="*/ 74 h 619"/>
              <a:gd name="T2" fmla="*/ 603 w 634"/>
              <a:gd name="T3" fmla="*/ 74 h 619"/>
              <a:gd name="T4" fmla="*/ 545 w 634"/>
              <a:gd name="T5" fmla="*/ 15 h 619"/>
              <a:gd name="T6" fmla="*/ 486 w 634"/>
              <a:gd name="T7" fmla="*/ 15 h 619"/>
              <a:gd name="T8" fmla="*/ 412 w 634"/>
              <a:gd name="T9" fmla="*/ 133 h 619"/>
              <a:gd name="T10" fmla="*/ 412 w 634"/>
              <a:gd name="T11" fmla="*/ 191 h 619"/>
              <a:gd name="T12" fmla="*/ 441 w 634"/>
              <a:gd name="T13" fmla="*/ 221 h 619"/>
              <a:gd name="T14" fmla="*/ 353 w 634"/>
              <a:gd name="T15" fmla="*/ 324 h 619"/>
              <a:gd name="T16" fmla="*/ 235 w 634"/>
              <a:gd name="T17" fmla="*/ 427 h 619"/>
              <a:gd name="T18" fmla="*/ 191 w 634"/>
              <a:gd name="T19" fmla="*/ 397 h 619"/>
              <a:gd name="T20" fmla="*/ 132 w 634"/>
              <a:gd name="T21" fmla="*/ 397 h 619"/>
              <a:gd name="T22" fmla="*/ 29 w 634"/>
              <a:gd name="T23" fmla="*/ 486 h 619"/>
              <a:gd name="T24" fmla="*/ 29 w 634"/>
              <a:gd name="T25" fmla="*/ 530 h 619"/>
              <a:gd name="T26" fmla="*/ 88 w 634"/>
              <a:gd name="T27" fmla="*/ 589 h 619"/>
              <a:gd name="T28" fmla="*/ 191 w 634"/>
              <a:gd name="T29" fmla="*/ 589 h 619"/>
              <a:gd name="T30" fmla="*/ 427 w 634"/>
              <a:gd name="T31" fmla="*/ 412 h 619"/>
              <a:gd name="T32" fmla="*/ 603 w 634"/>
              <a:gd name="T33" fmla="*/ 191 h 619"/>
              <a:gd name="T34" fmla="*/ 603 w 634"/>
              <a:gd name="T35" fmla="*/ 74 h 619"/>
              <a:gd name="T36" fmla="*/ 574 w 634"/>
              <a:gd name="T37" fmla="*/ 162 h 619"/>
              <a:gd name="T38" fmla="*/ 574 w 634"/>
              <a:gd name="T39" fmla="*/ 162 h 619"/>
              <a:gd name="T40" fmla="*/ 412 w 634"/>
              <a:gd name="T41" fmla="*/ 383 h 619"/>
              <a:gd name="T42" fmla="*/ 162 w 634"/>
              <a:gd name="T43" fmla="*/ 559 h 619"/>
              <a:gd name="T44" fmla="*/ 103 w 634"/>
              <a:gd name="T45" fmla="*/ 559 h 619"/>
              <a:gd name="T46" fmla="*/ 73 w 634"/>
              <a:gd name="T47" fmla="*/ 530 h 619"/>
              <a:gd name="T48" fmla="*/ 73 w 634"/>
              <a:gd name="T49" fmla="*/ 486 h 619"/>
              <a:gd name="T50" fmla="*/ 147 w 634"/>
              <a:gd name="T51" fmla="*/ 442 h 619"/>
              <a:gd name="T52" fmla="*/ 177 w 634"/>
              <a:gd name="T53" fmla="*/ 442 h 619"/>
              <a:gd name="T54" fmla="*/ 221 w 634"/>
              <a:gd name="T55" fmla="*/ 486 h 619"/>
              <a:gd name="T56" fmla="*/ 500 w 634"/>
              <a:gd name="T57" fmla="*/ 221 h 619"/>
              <a:gd name="T58" fmla="*/ 441 w 634"/>
              <a:gd name="T59" fmla="*/ 176 h 619"/>
              <a:gd name="T60" fmla="*/ 441 w 634"/>
              <a:gd name="T61" fmla="*/ 133 h 619"/>
              <a:gd name="T62" fmla="*/ 500 w 634"/>
              <a:gd name="T63" fmla="*/ 59 h 619"/>
              <a:gd name="T64" fmla="*/ 545 w 634"/>
              <a:gd name="T65" fmla="*/ 59 h 619"/>
              <a:gd name="T66" fmla="*/ 574 w 634"/>
              <a:gd name="T67" fmla="*/ 103 h 619"/>
              <a:gd name="T68" fmla="*/ 574 w 634"/>
              <a:gd name="T69" fmla="*/ 162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34" h="619">
                <a:moveTo>
                  <a:pt x="603" y="74"/>
                </a:moveTo>
                <a:lnTo>
                  <a:pt x="603" y="74"/>
                </a:lnTo>
                <a:cubicBezTo>
                  <a:pt x="545" y="15"/>
                  <a:pt x="545" y="15"/>
                  <a:pt x="545" y="15"/>
                </a:cubicBezTo>
                <a:cubicBezTo>
                  <a:pt x="530" y="0"/>
                  <a:pt x="500" y="0"/>
                  <a:pt x="486" y="15"/>
                </a:cubicBezTo>
                <a:cubicBezTo>
                  <a:pt x="412" y="133"/>
                  <a:pt x="412" y="133"/>
                  <a:pt x="412" y="133"/>
                </a:cubicBezTo>
                <a:cubicBezTo>
                  <a:pt x="398" y="147"/>
                  <a:pt x="398" y="176"/>
                  <a:pt x="412" y="191"/>
                </a:cubicBezTo>
                <a:cubicBezTo>
                  <a:pt x="441" y="221"/>
                  <a:pt x="441" y="221"/>
                  <a:pt x="441" y="221"/>
                </a:cubicBezTo>
                <a:cubicBezTo>
                  <a:pt x="412" y="250"/>
                  <a:pt x="382" y="294"/>
                  <a:pt x="353" y="324"/>
                </a:cubicBezTo>
                <a:cubicBezTo>
                  <a:pt x="309" y="368"/>
                  <a:pt x="265" y="397"/>
                  <a:pt x="235" y="427"/>
                </a:cubicBezTo>
                <a:cubicBezTo>
                  <a:pt x="191" y="397"/>
                  <a:pt x="191" y="397"/>
                  <a:pt x="191" y="397"/>
                </a:cubicBezTo>
                <a:cubicBezTo>
                  <a:pt x="177" y="383"/>
                  <a:pt x="162" y="383"/>
                  <a:pt x="132" y="397"/>
                </a:cubicBezTo>
                <a:cubicBezTo>
                  <a:pt x="29" y="486"/>
                  <a:pt x="29" y="486"/>
                  <a:pt x="29" y="486"/>
                </a:cubicBezTo>
                <a:cubicBezTo>
                  <a:pt x="0" y="500"/>
                  <a:pt x="15" y="515"/>
                  <a:pt x="29" y="530"/>
                </a:cubicBezTo>
                <a:cubicBezTo>
                  <a:pt x="88" y="589"/>
                  <a:pt x="88" y="589"/>
                  <a:pt x="88" y="589"/>
                </a:cubicBezTo>
                <a:cubicBezTo>
                  <a:pt x="118" y="618"/>
                  <a:pt x="147" y="618"/>
                  <a:pt x="191" y="589"/>
                </a:cubicBezTo>
                <a:cubicBezTo>
                  <a:pt x="191" y="589"/>
                  <a:pt x="324" y="530"/>
                  <a:pt x="427" y="412"/>
                </a:cubicBezTo>
                <a:cubicBezTo>
                  <a:pt x="530" y="324"/>
                  <a:pt x="603" y="191"/>
                  <a:pt x="603" y="191"/>
                </a:cubicBezTo>
                <a:cubicBezTo>
                  <a:pt x="618" y="147"/>
                  <a:pt x="633" y="103"/>
                  <a:pt x="603" y="74"/>
                </a:cubicBezTo>
                <a:close/>
                <a:moveTo>
                  <a:pt x="574" y="162"/>
                </a:moveTo>
                <a:lnTo>
                  <a:pt x="574" y="162"/>
                </a:lnTo>
                <a:cubicBezTo>
                  <a:pt x="545" y="221"/>
                  <a:pt x="471" y="324"/>
                  <a:pt x="412" y="383"/>
                </a:cubicBezTo>
                <a:cubicBezTo>
                  <a:pt x="339" y="456"/>
                  <a:pt x="162" y="559"/>
                  <a:pt x="162" y="559"/>
                </a:cubicBezTo>
                <a:cubicBezTo>
                  <a:pt x="147" y="574"/>
                  <a:pt x="118" y="574"/>
                  <a:pt x="103" y="559"/>
                </a:cubicBezTo>
                <a:cubicBezTo>
                  <a:pt x="73" y="530"/>
                  <a:pt x="73" y="530"/>
                  <a:pt x="73" y="530"/>
                </a:cubicBezTo>
                <a:cubicBezTo>
                  <a:pt x="59" y="515"/>
                  <a:pt x="59" y="500"/>
                  <a:pt x="73" y="486"/>
                </a:cubicBezTo>
                <a:cubicBezTo>
                  <a:pt x="147" y="442"/>
                  <a:pt x="147" y="442"/>
                  <a:pt x="147" y="442"/>
                </a:cubicBezTo>
                <a:cubicBezTo>
                  <a:pt x="162" y="427"/>
                  <a:pt x="177" y="427"/>
                  <a:pt x="177" y="442"/>
                </a:cubicBezTo>
                <a:cubicBezTo>
                  <a:pt x="221" y="486"/>
                  <a:pt x="221" y="486"/>
                  <a:pt x="221" y="486"/>
                </a:cubicBezTo>
                <a:cubicBezTo>
                  <a:pt x="235" y="471"/>
                  <a:pt x="398" y="368"/>
                  <a:pt x="500" y="221"/>
                </a:cubicBezTo>
                <a:cubicBezTo>
                  <a:pt x="441" y="176"/>
                  <a:pt x="441" y="176"/>
                  <a:pt x="441" y="176"/>
                </a:cubicBezTo>
                <a:cubicBezTo>
                  <a:pt x="441" y="162"/>
                  <a:pt x="441" y="147"/>
                  <a:pt x="441" y="133"/>
                </a:cubicBezTo>
                <a:cubicBezTo>
                  <a:pt x="500" y="59"/>
                  <a:pt x="500" y="59"/>
                  <a:pt x="500" y="59"/>
                </a:cubicBezTo>
                <a:cubicBezTo>
                  <a:pt x="515" y="44"/>
                  <a:pt x="530" y="59"/>
                  <a:pt x="545" y="59"/>
                </a:cubicBezTo>
                <a:cubicBezTo>
                  <a:pt x="574" y="103"/>
                  <a:pt x="574" y="103"/>
                  <a:pt x="574" y="103"/>
                </a:cubicBezTo>
                <a:cubicBezTo>
                  <a:pt x="589" y="117"/>
                  <a:pt x="589" y="147"/>
                  <a:pt x="574" y="1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/>
        </p:spPr>
        <p:txBody>
          <a:bodyPr wrap="none" lIns="34296" tIns="17148" rIns="34296" bIns="17148" anchor="ctr"/>
          <a:lstStyle/>
          <a:p>
            <a:pPr defTabSz="6858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07" dirty="0">
              <a:latin typeface="+mn-lt"/>
              <a:ea typeface="+mn-ea"/>
            </a:endParaRPr>
          </a:p>
        </p:txBody>
      </p:sp>
      <p:sp>
        <p:nvSpPr>
          <p:cNvPr id="11" name="Freeform 185"/>
          <p:cNvSpPr>
            <a:spLocks noChangeArrowheads="1"/>
          </p:cNvSpPr>
          <p:nvPr userDrawn="1"/>
        </p:nvSpPr>
        <p:spPr bwMode="auto">
          <a:xfrm>
            <a:off x="8169818" y="2772296"/>
            <a:ext cx="289796" cy="221457"/>
          </a:xfrm>
          <a:custGeom>
            <a:avLst/>
            <a:gdLst>
              <a:gd name="T0" fmla="*/ 509661 w 619"/>
              <a:gd name="T1" fmla="*/ 0 h 472"/>
              <a:gd name="T2" fmla="*/ 509661 w 619"/>
              <a:gd name="T3" fmla="*/ 0 h 472"/>
              <a:gd name="T4" fmla="*/ 68267 w 619"/>
              <a:gd name="T5" fmla="*/ 0 h 472"/>
              <a:gd name="T6" fmla="*/ 0 w 619"/>
              <a:gd name="T7" fmla="*/ 68485 h 472"/>
              <a:gd name="T8" fmla="*/ 0 w 619"/>
              <a:gd name="T9" fmla="*/ 372444 h 472"/>
              <a:gd name="T10" fmla="*/ 68267 w 619"/>
              <a:gd name="T11" fmla="*/ 441867 h 472"/>
              <a:gd name="T12" fmla="*/ 509661 w 619"/>
              <a:gd name="T13" fmla="*/ 441867 h 472"/>
              <a:gd name="T14" fmla="*/ 577928 w 619"/>
              <a:gd name="T15" fmla="*/ 372444 h 472"/>
              <a:gd name="T16" fmla="*/ 577928 w 619"/>
              <a:gd name="T17" fmla="*/ 68485 h 472"/>
              <a:gd name="T18" fmla="*/ 509661 w 619"/>
              <a:gd name="T19" fmla="*/ 0 h 472"/>
              <a:gd name="T20" fmla="*/ 522754 w 619"/>
              <a:gd name="T21" fmla="*/ 41278 h 472"/>
              <a:gd name="T22" fmla="*/ 522754 w 619"/>
              <a:gd name="T23" fmla="*/ 41278 h 472"/>
              <a:gd name="T24" fmla="*/ 288964 w 619"/>
              <a:gd name="T25" fmla="*/ 220464 h 472"/>
              <a:gd name="T26" fmla="*/ 55174 w 619"/>
              <a:gd name="T27" fmla="*/ 41278 h 472"/>
              <a:gd name="T28" fmla="*/ 522754 w 619"/>
              <a:gd name="T29" fmla="*/ 41278 h 472"/>
              <a:gd name="T30" fmla="*/ 27120 w 619"/>
              <a:gd name="T31" fmla="*/ 372444 h 472"/>
              <a:gd name="T32" fmla="*/ 27120 w 619"/>
              <a:gd name="T33" fmla="*/ 372444 h 472"/>
              <a:gd name="T34" fmla="*/ 27120 w 619"/>
              <a:gd name="T35" fmla="*/ 68485 h 472"/>
              <a:gd name="T36" fmla="*/ 192643 w 619"/>
              <a:gd name="T37" fmla="*/ 207330 h 472"/>
              <a:gd name="T38" fmla="*/ 27120 w 619"/>
              <a:gd name="T39" fmla="*/ 372444 h 472"/>
              <a:gd name="T40" fmla="*/ 55174 w 619"/>
              <a:gd name="T41" fmla="*/ 400588 h 472"/>
              <a:gd name="T42" fmla="*/ 55174 w 619"/>
              <a:gd name="T43" fmla="*/ 400588 h 472"/>
              <a:gd name="T44" fmla="*/ 220697 w 619"/>
              <a:gd name="T45" fmla="*/ 220464 h 472"/>
              <a:gd name="T46" fmla="*/ 288964 w 619"/>
              <a:gd name="T47" fmla="*/ 275815 h 472"/>
              <a:gd name="T48" fmla="*/ 344138 w 619"/>
              <a:gd name="T49" fmla="*/ 220464 h 472"/>
              <a:gd name="T50" fmla="*/ 522754 w 619"/>
              <a:gd name="T51" fmla="*/ 400588 h 472"/>
              <a:gd name="T52" fmla="*/ 55174 w 619"/>
              <a:gd name="T53" fmla="*/ 400588 h 472"/>
              <a:gd name="T54" fmla="*/ 550808 w 619"/>
              <a:gd name="T55" fmla="*/ 372444 h 472"/>
              <a:gd name="T56" fmla="*/ 550808 w 619"/>
              <a:gd name="T57" fmla="*/ 372444 h 472"/>
              <a:gd name="T58" fmla="*/ 550808 w 619"/>
              <a:gd name="T59" fmla="*/ 372444 h 472"/>
              <a:gd name="T60" fmla="*/ 385285 w 619"/>
              <a:gd name="T61" fmla="*/ 207330 h 472"/>
              <a:gd name="T62" fmla="*/ 550808 w 619"/>
              <a:gd name="T63" fmla="*/ 68485 h 472"/>
              <a:gd name="T64" fmla="*/ 550808 w 619"/>
              <a:gd name="T65" fmla="*/ 372444 h 4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19" h="472"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3"/>
                </a:cubicBezTo>
                <a:cubicBezTo>
                  <a:pt x="0" y="397"/>
                  <a:pt x="0" y="397"/>
                  <a:pt x="0" y="397"/>
                </a:cubicBezTo>
                <a:cubicBezTo>
                  <a:pt x="0" y="442"/>
                  <a:pt x="29" y="471"/>
                  <a:pt x="73" y="471"/>
                </a:cubicBezTo>
                <a:cubicBezTo>
                  <a:pt x="545" y="471"/>
                  <a:pt x="545" y="471"/>
                  <a:pt x="545" y="471"/>
                </a:cubicBezTo>
                <a:cubicBezTo>
                  <a:pt x="589" y="471"/>
                  <a:pt x="618" y="442"/>
                  <a:pt x="618" y="397"/>
                </a:cubicBezTo>
                <a:cubicBezTo>
                  <a:pt x="618" y="73"/>
                  <a:pt x="618" y="73"/>
                  <a:pt x="618" y="73"/>
                </a:cubicBezTo>
                <a:cubicBezTo>
                  <a:pt x="618" y="30"/>
                  <a:pt x="589" y="0"/>
                  <a:pt x="545" y="0"/>
                </a:cubicBezTo>
                <a:close/>
                <a:moveTo>
                  <a:pt x="559" y="44"/>
                </a:moveTo>
                <a:lnTo>
                  <a:pt x="559" y="44"/>
                </a:lnTo>
                <a:cubicBezTo>
                  <a:pt x="309" y="235"/>
                  <a:pt x="309" y="235"/>
                  <a:pt x="309" y="235"/>
                </a:cubicBezTo>
                <a:cubicBezTo>
                  <a:pt x="59" y="44"/>
                  <a:pt x="59" y="44"/>
                  <a:pt x="59" y="44"/>
                </a:cubicBezTo>
                <a:lnTo>
                  <a:pt x="559" y="44"/>
                </a:lnTo>
                <a:close/>
                <a:moveTo>
                  <a:pt x="29" y="397"/>
                </a:moveTo>
                <a:lnTo>
                  <a:pt x="29" y="397"/>
                </a:lnTo>
                <a:cubicBezTo>
                  <a:pt x="29" y="73"/>
                  <a:pt x="29" y="73"/>
                  <a:pt x="29" y="73"/>
                </a:cubicBezTo>
                <a:cubicBezTo>
                  <a:pt x="206" y="221"/>
                  <a:pt x="206" y="221"/>
                  <a:pt x="206" y="221"/>
                </a:cubicBezTo>
                <a:cubicBezTo>
                  <a:pt x="29" y="397"/>
                  <a:pt x="29" y="397"/>
                  <a:pt x="29" y="397"/>
                </a:cubicBezTo>
                <a:close/>
                <a:moveTo>
                  <a:pt x="59" y="427"/>
                </a:moveTo>
                <a:lnTo>
                  <a:pt x="59" y="427"/>
                </a:lnTo>
                <a:cubicBezTo>
                  <a:pt x="236" y="235"/>
                  <a:pt x="236" y="235"/>
                  <a:pt x="236" y="235"/>
                </a:cubicBezTo>
                <a:cubicBezTo>
                  <a:pt x="309" y="294"/>
                  <a:pt x="309" y="294"/>
                  <a:pt x="309" y="294"/>
                </a:cubicBezTo>
                <a:cubicBezTo>
                  <a:pt x="368" y="235"/>
                  <a:pt x="368" y="235"/>
                  <a:pt x="368" y="235"/>
                </a:cubicBezTo>
                <a:cubicBezTo>
                  <a:pt x="559" y="427"/>
                  <a:pt x="559" y="427"/>
                  <a:pt x="559" y="427"/>
                </a:cubicBezTo>
                <a:cubicBezTo>
                  <a:pt x="545" y="427"/>
                  <a:pt x="73" y="427"/>
                  <a:pt x="59" y="427"/>
                </a:cubicBezTo>
                <a:close/>
                <a:moveTo>
                  <a:pt x="589" y="397"/>
                </a:moveTo>
                <a:lnTo>
                  <a:pt x="589" y="397"/>
                </a:lnTo>
                <a:cubicBezTo>
                  <a:pt x="412" y="221"/>
                  <a:pt x="412" y="221"/>
                  <a:pt x="412" y="221"/>
                </a:cubicBezTo>
                <a:cubicBezTo>
                  <a:pt x="589" y="73"/>
                  <a:pt x="589" y="73"/>
                  <a:pt x="589" y="73"/>
                </a:cubicBezTo>
                <a:lnTo>
                  <a:pt x="589" y="3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wrap="none" lIns="34296" tIns="17148" rIns="34296" bIns="17148" anchor="ctr"/>
          <a:lstStyle/>
          <a:p>
            <a:endParaRPr lang="en-US" sz="507" dirty="0">
              <a:solidFill>
                <a:srgbClr val="FFFFFF"/>
              </a:solidFill>
            </a:endParaRPr>
          </a:p>
        </p:txBody>
      </p:sp>
      <p:sp>
        <p:nvSpPr>
          <p:cNvPr id="13" name="Freeform 161"/>
          <p:cNvSpPr>
            <a:spLocks noChangeArrowheads="1"/>
          </p:cNvSpPr>
          <p:nvPr userDrawn="1"/>
        </p:nvSpPr>
        <p:spPr bwMode="auto">
          <a:xfrm>
            <a:off x="8170613" y="1722216"/>
            <a:ext cx="300911" cy="390423"/>
          </a:xfrm>
          <a:custGeom>
            <a:avLst/>
            <a:gdLst>
              <a:gd name="T0" fmla="*/ 252583 w 472"/>
              <a:gd name="T1" fmla="*/ 0 h 619"/>
              <a:gd name="T2" fmla="*/ 252583 w 472"/>
              <a:gd name="T3" fmla="*/ 0 h 619"/>
              <a:gd name="T4" fmla="*/ 0 w 472"/>
              <a:gd name="T5" fmla="*/ 249764 h 619"/>
              <a:gd name="T6" fmla="*/ 252583 w 472"/>
              <a:gd name="T7" fmla="*/ 656825 h 619"/>
              <a:gd name="T8" fmla="*/ 504095 w 472"/>
              <a:gd name="T9" fmla="*/ 249764 h 619"/>
              <a:gd name="T10" fmla="*/ 252583 w 472"/>
              <a:gd name="T11" fmla="*/ 0 h 619"/>
              <a:gd name="T12" fmla="*/ 252583 w 472"/>
              <a:gd name="T13" fmla="*/ 594119 h 619"/>
              <a:gd name="T14" fmla="*/ 252583 w 472"/>
              <a:gd name="T15" fmla="*/ 594119 h 619"/>
              <a:gd name="T16" fmla="*/ 48162 w 472"/>
              <a:gd name="T17" fmla="*/ 249764 h 619"/>
              <a:gd name="T18" fmla="*/ 252583 w 472"/>
              <a:gd name="T19" fmla="*/ 30822 h 619"/>
              <a:gd name="T20" fmla="*/ 457003 w 472"/>
              <a:gd name="T21" fmla="*/ 249764 h 619"/>
              <a:gd name="T22" fmla="*/ 252583 w 472"/>
              <a:gd name="T23" fmla="*/ 594119 h 619"/>
              <a:gd name="T24" fmla="*/ 252583 w 472"/>
              <a:gd name="T25" fmla="*/ 140293 h 619"/>
              <a:gd name="T26" fmla="*/ 252583 w 472"/>
              <a:gd name="T27" fmla="*/ 140293 h 619"/>
              <a:gd name="T28" fmla="*/ 142345 w 472"/>
              <a:gd name="T29" fmla="*/ 249764 h 619"/>
              <a:gd name="T30" fmla="*/ 252583 w 472"/>
              <a:gd name="T31" fmla="*/ 343292 h 619"/>
              <a:gd name="T32" fmla="*/ 362820 w 472"/>
              <a:gd name="T33" fmla="*/ 249764 h 619"/>
              <a:gd name="T34" fmla="*/ 252583 w 472"/>
              <a:gd name="T35" fmla="*/ 140293 h 619"/>
              <a:gd name="T36" fmla="*/ 252583 w 472"/>
              <a:gd name="T37" fmla="*/ 312470 h 619"/>
              <a:gd name="T38" fmla="*/ 252583 w 472"/>
              <a:gd name="T39" fmla="*/ 312470 h 619"/>
              <a:gd name="T40" fmla="*/ 189437 w 472"/>
              <a:gd name="T41" fmla="*/ 249764 h 619"/>
              <a:gd name="T42" fmla="*/ 252583 w 472"/>
              <a:gd name="T43" fmla="*/ 187057 h 619"/>
              <a:gd name="T44" fmla="*/ 315728 w 472"/>
              <a:gd name="T45" fmla="*/ 249764 h 619"/>
              <a:gd name="T46" fmla="*/ 252583 w 472"/>
              <a:gd name="T47" fmla="*/ 312470 h 61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72" h="619">
                <a:moveTo>
                  <a:pt x="236" y="0"/>
                </a:moveTo>
                <a:lnTo>
                  <a:pt x="236" y="0"/>
                </a:lnTo>
                <a:cubicBezTo>
                  <a:pt x="104" y="0"/>
                  <a:pt x="0" y="103"/>
                  <a:pt x="0" y="235"/>
                </a:cubicBezTo>
                <a:cubicBezTo>
                  <a:pt x="0" y="323"/>
                  <a:pt x="192" y="618"/>
                  <a:pt x="236" y="618"/>
                </a:cubicBezTo>
                <a:cubicBezTo>
                  <a:pt x="280" y="618"/>
                  <a:pt x="471" y="323"/>
                  <a:pt x="471" y="235"/>
                </a:cubicBezTo>
                <a:cubicBezTo>
                  <a:pt x="471" y="103"/>
                  <a:pt x="368" y="0"/>
                  <a:pt x="236" y="0"/>
                </a:cubicBezTo>
                <a:close/>
                <a:moveTo>
                  <a:pt x="236" y="559"/>
                </a:moveTo>
                <a:lnTo>
                  <a:pt x="236" y="559"/>
                </a:lnTo>
                <a:cubicBezTo>
                  <a:pt x="207" y="559"/>
                  <a:pt x="45" y="309"/>
                  <a:pt x="45" y="235"/>
                </a:cubicBezTo>
                <a:cubicBezTo>
                  <a:pt x="45" y="117"/>
                  <a:pt x="133" y="29"/>
                  <a:pt x="236" y="29"/>
                </a:cubicBezTo>
                <a:cubicBezTo>
                  <a:pt x="339" y="29"/>
                  <a:pt x="427" y="117"/>
                  <a:pt x="427" y="235"/>
                </a:cubicBezTo>
                <a:cubicBezTo>
                  <a:pt x="427" y="309"/>
                  <a:pt x="266" y="559"/>
                  <a:pt x="236" y="559"/>
                </a:cubicBezTo>
                <a:close/>
                <a:moveTo>
                  <a:pt x="236" y="132"/>
                </a:moveTo>
                <a:lnTo>
                  <a:pt x="236" y="132"/>
                </a:lnTo>
                <a:cubicBezTo>
                  <a:pt x="177" y="132"/>
                  <a:pt x="133" y="176"/>
                  <a:pt x="133" y="235"/>
                </a:cubicBezTo>
                <a:cubicBezTo>
                  <a:pt x="133" y="279"/>
                  <a:pt x="177" y="323"/>
                  <a:pt x="236" y="323"/>
                </a:cubicBezTo>
                <a:cubicBezTo>
                  <a:pt x="295" y="323"/>
                  <a:pt x="339" y="279"/>
                  <a:pt x="339" y="235"/>
                </a:cubicBezTo>
                <a:cubicBezTo>
                  <a:pt x="339" y="176"/>
                  <a:pt x="295" y="132"/>
                  <a:pt x="236" y="132"/>
                </a:cubicBezTo>
                <a:close/>
                <a:moveTo>
                  <a:pt x="236" y="294"/>
                </a:moveTo>
                <a:lnTo>
                  <a:pt x="236" y="294"/>
                </a:lnTo>
                <a:cubicBezTo>
                  <a:pt x="207" y="294"/>
                  <a:pt x="177" y="264"/>
                  <a:pt x="177" y="235"/>
                </a:cubicBezTo>
                <a:cubicBezTo>
                  <a:pt x="177" y="191"/>
                  <a:pt x="207" y="176"/>
                  <a:pt x="236" y="176"/>
                </a:cubicBezTo>
                <a:cubicBezTo>
                  <a:pt x="266" y="176"/>
                  <a:pt x="295" y="191"/>
                  <a:pt x="295" y="235"/>
                </a:cubicBezTo>
                <a:cubicBezTo>
                  <a:pt x="295" y="264"/>
                  <a:pt x="266" y="294"/>
                  <a:pt x="236" y="2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/>
          <a:p>
            <a:endParaRPr lang="en-US" sz="507" dirty="0"/>
          </a:p>
        </p:txBody>
      </p:sp>
      <p:pic>
        <p:nvPicPr>
          <p:cNvPr id="14" name="Picture 13" descr="Social Media_PPT.em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061" y="4338922"/>
            <a:ext cx="1533924" cy="374254"/>
          </a:xfrm>
          <a:prstGeom prst="rect">
            <a:avLst/>
          </a:prstGeom>
        </p:spPr>
      </p:pic>
      <p:pic>
        <p:nvPicPr>
          <p:cNvPr id="15" name="Picture 14" descr="LMI_maste-rev-logo only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69" y="6366534"/>
            <a:ext cx="543776" cy="215815"/>
          </a:xfrm>
          <a:prstGeom prst="rect">
            <a:avLst/>
          </a:prstGeom>
        </p:spPr>
      </p:pic>
      <p:sp>
        <p:nvSpPr>
          <p:cNvPr id="17" name="TextBox 11"/>
          <p:cNvSpPr txBox="1">
            <a:spLocks noChangeArrowheads="1"/>
          </p:cNvSpPr>
          <p:nvPr userDrawn="1"/>
        </p:nvSpPr>
        <p:spPr bwMode="auto">
          <a:xfrm>
            <a:off x="11510193" y="6372228"/>
            <a:ext cx="255526" cy="18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4" tIns="34292" rIns="68584" bIns="3429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ctr"/>
            <a:fld id="{F7B09E76-417B-4276-80FD-3206DD0259BA}" type="slidenum">
              <a:rPr lang="id-ID" altLang="en-US" sz="751" b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pPr algn="ctr"/>
              <a:t>‹#›</a:t>
            </a:fld>
            <a:endParaRPr lang="id-ID" altLang="en-US" sz="751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8689463" y="2709362"/>
            <a:ext cx="3118996" cy="59848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>
                <a:solidFill>
                  <a:srgbClr val="FFFFFF"/>
                </a:solidFill>
              </a:defRPr>
            </a:lvl1pPr>
            <a:lvl2pPr marL="342405" indent="0" algn="l">
              <a:buNone/>
              <a:defRPr sz="1500">
                <a:solidFill>
                  <a:schemeClr val="bg2"/>
                </a:solidFill>
              </a:defRPr>
            </a:lvl2pPr>
            <a:lvl3pPr marL="685405" indent="0" algn="l">
              <a:buNone/>
              <a:defRPr sz="1500">
                <a:solidFill>
                  <a:schemeClr val="bg2"/>
                </a:solidFill>
              </a:defRPr>
            </a:lvl3pPr>
            <a:lvl4pPr marL="1028405" indent="0" algn="l">
              <a:buNone/>
              <a:defRPr sz="1500">
                <a:solidFill>
                  <a:schemeClr val="bg2"/>
                </a:solidFill>
              </a:defRPr>
            </a:lvl4pPr>
            <a:lvl5pPr marL="1371405" indent="0" algn="l">
              <a:buNone/>
              <a:defRPr sz="15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err="1"/>
              <a:t>yourname@lmi.org</a:t>
            </a:r>
            <a:endParaRPr lang="en-US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8689463" y="3502557"/>
            <a:ext cx="3118996" cy="59848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>
                <a:solidFill>
                  <a:srgbClr val="FFFFFF"/>
                </a:solidFill>
              </a:defRPr>
            </a:lvl1pPr>
            <a:lvl2pPr marL="342405" indent="0" algn="l">
              <a:buNone/>
              <a:defRPr sz="1500">
                <a:solidFill>
                  <a:schemeClr val="bg2"/>
                </a:solidFill>
              </a:defRPr>
            </a:lvl2pPr>
            <a:lvl3pPr marL="685405" indent="0" algn="l">
              <a:buNone/>
              <a:defRPr sz="1500">
                <a:solidFill>
                  <a:schemeClr val="bg2"/>
                </a:solidFill>
              </a:defRPr>
            </a:lvl3pPr>
            <a:lvl4pPr marL="1028405" indent="0" algn="l">
              <a:buNone/>
              <a:defRPr sz="1500">
                <a:solidFill>
                  <a:schemeClr val="bg2"/>
                </a:solidFill>
              </a:defRPr>
            </a:lvl4pPr>
            <a:lvl5pPr marL="1371405" indent="0" algn="l">
              <a:buNone/>
              <a:defRPr sz="15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123.456.7890</a:t>
            </a:r>
          </a:p>
        </p:txBody>
      </p:sp>
    </p:spTree>
    <p:extLst>
      <p:ext uri="{BB962C8B-B14F-4D97-AF65-F5344CB8AC3E}">
        <p14:creationId xmlns:p14="http://schemas.microsoft.com/office/powerpoint/2010/main" val="413660746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wid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9361" y="1404147"/>
            <a:ext cx="11394320" cy="4719638"/>
          </a:xfrm>
        </p:spPr>
        <p:txBody>
          <a:bodyPr numCol="1" spcCol="914400"/>
          <a:lstStyle>
            <a:lvl1pPr marL="85724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1500" baseline="0">
                <a:latin typeface="Roboto Light" charset="0"/>
              </a:defRPr>
            </a:lvl1pPr>
            <a:lvl2pPr marL="342893" indent="-171446">
              <a:lnSpc>
                <a:spcPct val="100000"/>
              </a:lnSpc>
              <a:spcBef>
                <a:spcPts val="226"/>
              </a:spcBef>
              <a:spcAft>
                <a:spcPts val="451"/>
              </a:spcAft>
              <a:buClr>
                <a:srgbClr val="E35205"/>
              </a:buClr>
              <a:buFont typeface="Arial" charset="0"/>
              <a:buChar char="•"/>
              <a:defRPr sz="1351" baseline="0">
                <a:latin typeface="Roboto Light" charset="0"/>
              </a:defRPr>
            </a:lvl2pPr>
            <a:lvl3pPr marL="514340" indent="-171446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Clr>
                <a:srgbClr val="E35205"/>
              </a:buClr>
              <a:buFont typeface=".HelveticaNeueDeskInterface-Regular" charset="-120"/>
              <a:buChar char="–"/>
              <a:defRPr sz="1351" baseline="0">
                <a:latin typeface="Roboto Light" charset="0"/>
              </a:defRPr>
            </a:lvl3pPr>
            <a:lvl4pPr marL="685786" indent="-171446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rgbClr val="E35205"/>
              </a:buClr>
              <a:buFont typeface="Arial" charset="0"/>
              <a:buChar char="•"/>
              <a:defRPr sz="1351" baseline="0">
                <a:latin typeface="Roboto Light" charset="0"/>
              </a:defRPr>
            </a:lvl4pPr>
            <a:lvl5pPr marL="857232" indent="-171446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Clr>
                <a:srgbClr val="E35205"/>
              </a:buClr>
              <a:buFont typeface=".HelveticaNeueDeskInterface-Regular" charset="-120"/>
              <a:buChar char="–"/>
              <a:defRPr sz="1351" baseline="0">
                <a:latin typeface="Roboto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769324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wid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9361" y="1404147"/>
            <a:ext cx="11394320" cy="4719638"/>
          </a:xfrm>
        </p:spPr>
        <p:txBody>
          <a:bodyPr numCol="1" spcCol="914400"/>
          <a:lstStyle>
            <a:lvl1pPr marL="85724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1500" baseline="0">
                <a:latin typeface="Roboto Light" charset="0"/>
              </a:defRPr>
            </a:lvl1pPr>
            <a:lvl2pPr marL="342893" indent="-171446">
              <a:lnSpc>
                <a:spcPct val="100000"/>
              </a:lnSpc>
              <a:spcBef>
                <a:spcPts val="226"/>
              </a:spcBef>
              <a:spcAft>
                <a:spcPts val="451"/>
              </a:spcAft>
              <a:buFont typeface="Arial" charset="0"/>
              <a:buChar char="•"/>
              <a:defRPr sz="1351" baseline="0">
                <a:latin typeface="Roboto Light" charset="0"/>
              </a:defRPr>
            </a:lvl2pPr>
            <a:lvl3pPr marL="514340" indent="-171446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Font typeface=".HelveticaNeueDeskInterface-Regular" charset="-120"/>
              <a:buChar char="–"/>
              <a:defRPr sz="1351" baseline="0">
                <a:latin typeface="Roboto Light" charset="0"/>
              </a:defRPr>
            </a:lvl3pPr>
            <a:lvl4pPr marL="685786" indent="-171446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Font typeface="Arial" charset="0"/>
              <a:buChar char="•"/>
              <a:defRPr sz="1351" baseline="0">
                <a:latin typeface="Roboto Light" charset="0"/>
              </a:defRPr>
            </a:lvl4pPr>
            <a:lvl5pPr marL="857232" indent="-171446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Font typeface=".HelveticaNeueDeskInterface-Regular" charset="-120"/>
              <a:buChar char="–"/>
              <a:defRPr sz="1351" baseline="0">
                <a:latin typeface="Roboto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401027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wid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9361" y="1404147"/>
            <a:ext cx="11394320" cy="4719638"/>
          </a:xfrm>
        </p:spPr>
        <p:txBody>
          <a:bodyPr numCol="1" spcCol="914400"/>
          <a:lstStyle>
            <a:lvl1pPr marL="85724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1500" baseline="0">
                <a:latin typeface="Roboto Light" charset="0"/>
              </a:defRPr>
            </a:lvl1pPr>
            <a:lvl2pPr marL="342893" indent="-171446">
              <a:lnSpc>
                <a:spcPct val="100000"/>
              </a:lnSpc>
              <a:spcBef>
                <a:spcPts val="226"/>
              </a:spcBef>
              <a:spcAft>
                <a:spcPts val="451"/>
              </a:spcAft>
              <a:buClr>
                <a:srgbClr val="E35205"/>
              </a:buClr>
              <a:buFont typeface="Arial" charset="0"/>
              <a:buChar char="•"/>
              <a:defRPr sz="1351" baseline="0">
                <a:solidFill>
                  <a:srgbClr val="53565A"/>
                </a:solidFill>
                <a:latin typeface="Roboto Light" charset="0"/>
              </a:defRPr>
            </a:lvl2pPr>
            <a:lvl3pPr marL="514340" indent="-171446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Clr>
                <a:srgbClr val="E35205"/>
              </a:buClr>
              <a:buFont typeface=".HelveticaNeueDeskInterface-Regular" charset="-120"/>
              <a:buChar char="–"/>
              <a:defRPr sz="1351" baseline="0">
                <a:solidFill>
                  <a:srgbClr val="53565A"/>
                </a:solidFill>
                <a:latin typeface="Roboto Light" charset="0"/>
              </a:defRPr>
            </a:lvl3pPr>
            <a:lvl4pPr marL="685786" indent="-171446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rgbClr val="E35205"/>
              </a:buClr>
              <a:buFont typeface="Arial" charset="0"/>
              <a:buChar char="•"/>
              <a:defRPr sz="1351" baseline="0">
                <a:solidFill>
                  <a:srgbClr val="53565A"/>
                </a:solidFill>
                <a:latin typeface="Roboto Light" charset="0"/>
              </a:defRPr>
            </a:lvl4pPr>
            <a:lvl5pPr marL="857232" indent="-171446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Font typeface=".HelveticaNeueDeskInterface-Regular" charset="-120"/>
              <a:buChar char="–"/>
              <a:defRPr sz="1351" baseline="0">
                <a:latin typeface="Roboto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6841298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771040" y="1492437"/>
            <a:ext cx="2057936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3649927" y="1492437"/>
            <a:ext cx="2057936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6479019" y="1492437"/>
            <a:ext cx="2057936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9303332" y="1492437"/>
            <a:ext cx="2057936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306892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eet 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205991" y="1492438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924960" y="1492438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080061" y="3854451"/>
            <a:ext cx="2629587" cy="494580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1614" kern="9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685863" fontAlgn="auto">
              <a:spcBef>
                <a:spcPts val="0"/>
              </a:spcBef>
              <a:spcAft>
                <a:spcPts val="0"/>
              </a:spcAft>
            </a:pPr>
            <a:r>
              <a:rPr lang="en-US"/>
              <a:t>Name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080064" y="4308480"/>
            <a:ext cx="2458712" cy="569601"/>
          </a:xfrm>
          <a:noFill/>
          <a:ln>
            <a:noFill/>
          </a:ln>
        </p:spPr>
        <p:txBody>
          <a:bodyPr wrap="square" lIns="243797" tIns="121899" rIns="243797" bIns="121899" anchor="t">
            <a:spAutoFit/>
          </a:bodyPr>
          <a:lstStyle>
            <a:lvl1pPr marL="0" indent="0">
              <a:lnSpc>
                <a:spcPct val="100000"/>
              </a:lnSpc>
              <a:spcBef>
                <a:spcPts val="38"/>
              </a:spcBef>
              <a:buFontTx/>
              <a:buNone/>
              <a:defRPr lang="en-US" sz="1051" dirty="0" smtClean="0"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Title</a:t>
            </a:r>
          </a:p>
          <a:p>
            <a:pPr lvl="0">
              <a:spcBef>
                <a:spcPct val="0"/>
              </a:spcBef>
            </a:pP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3205992" y="5197479"/>
            <a:ext cx="562051" cy="2079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6924961" y="5197479"/>
            <a:ext cx="562051" cy="207963"/>
          </a:xfrm>
          <a:prstGeom prst="rect">
            <a:avLst/>
          </a:prstGeom>
        </p:spPr>
      </p:pic>
      <p:sp>
        <p:nvSpPr>
          <p:cNvPr id="20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6799029" y="3854451"/>
            <a:ext cx="2629587" cy="494580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1614" kern="9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685863" fontAlgn="auto">
              <a:spcBef>
                <a:spcPts val="0"/>
              </a:spcBef>
              <a:spcAft>
                <a:spcPts val="0"/>
              </a:spcAft>
            </a:pPr>
            <a:r>
              <a:rPr lang="en-US"/>
              <a:t>Name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6799032" y="4308480"/>
            <a:ext cx="2458712" cy="569601"/>
          </a:xfrm>
          <a:noFill/>
          <a:ln>
            <a:noFill/>
          </a:ln>
        </p:spPr>
        <p:txBody>
          <a:bodyPr wrap="square" lIns="243797" tIns="121899" rIns="243797" bIns="121899" anchor="t">
            <a:spAutoFit/>
          </a:bodyPr>
          <a:lstStyle>
            <a:lvl1pPr marL="0" indent="0">
              <a:lnSpc>
                <a:spcPct val="100000"/>
              </a:lnSpc>
              <a:spcBef>
                <a:spcPts val="38"/>
              </a:spcBef>
              <a:buFontTx/>
              <a:buNone/>
              <a:defRPr lang="en-US" sz="1051" dirty="0" smtClean="0"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Title</a:t>
            </a:r>
          </a:p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9568" y="45721"/>
            <a:ext cx="11424509" cy="907257"/>
          </a:xfrm>
        </p:spPr>
        <p:txBody>
          <a:bodyPr/>
          <a:lstStyle>
            <a:lvl1pPr>
              <a:defRPr>
                <a:solidFill>
                  <a:srgbClr val="00187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1231002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9572" y="1185351"/>
            <a:ext cx="4343401" cy="4776506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75"/>
              </a:spcAft>
              <a:buNone/>
              <a:defRPr sz="1351" b="0" i="0">
                <a:solidFill>
                  <a:srgbClr val="00187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6101494" y="914400"/>
            <a:ext cx="6090511" cy="5943600"/>
          </a:xfrm>
          <a:prstGeom prst="rect">
            <a:avLst/>
          </a:prstGeom>
          <a:solidFill>
            <a:srgbClr val="5356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4" tIns="17143" rIns="34284" bIns="17143" anchor="ctr"/>
          <a:lstStyle/>
          <a:p>
            <a:pPr algn="ctr" defTabSz="6856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1" dirty="0">
              <a:solidFill>
                <a:srgbClr val="4D4F53"/>
              </a:solidFill>
              <a:cs typeface="Lato Light"/>
            </a:endParaRPr>
          </a:p>
        </p:txBody>
      </p:sp>
      <p:sp>
        <p:nvSpPr>
          <p:cNvPr id="5" name="TextBox 11"/>
          <p:cNvSpPr txBox="1">
            <a:spLocks noChangeArrowheads="1"/>
          </p:cNvSpPr>
          <p:nvPr userDrawn="1"/>
        </p:nvSpPr>
        <p:spPr bwMode="auto">
          <a:xfrm>
            <a:off x="11510208" y="6372227"/>
            <a:ext cx="255492" cy="18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7" tIns="34283" rIns="68567" bIns="34283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ctr"/>
            <a:fld id="{F7B09E76-417B-4276-80FD-3206DD0259BA}" type="slidenum">
              <a:rPr lang="id-ID" altLang="en-US" sz="751" b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pPr algn="ctr"/>
              <a:t>‹#›</a:t>
            </a:fld>
            <a:endParaRPr lang="id-ID" altLang="en-US" sz="751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00917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2051050"/>
            <a:ext cx="2439829" cy="2381250"/>
          </a:xfrm>
          <a:noFill/>
        </p:spPr>
        <p:txBody>
          <a:bodyPr rtlCol="0">
            <a:normAutofit/>
          </a:bodyPr>
          <a:lstStyle>
            <a:lvl1pPr marL="0" indent="0">
              <a:buNone/>
              <a:defRPr sz="1051">
                <a:latin typeface="Lato Light"/>
                <a:cs typeface="Lato 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883620" y="2051050"/>
            <a:ext cx="2439829" cy="2381250"/>
          </a:xfrm>
          <a:noFill/>
        </p:spPr>
        <p:txBody>
          <a:bodyPr rtlCol="0">
            <a:normAutofit/>
          </a:bodyPr>
          <a:lstStyle>
            <a:lvl1pPr marL="0" indent="0">
              <a:buNone/>
              <a:defRPr sz="1051">
                <a:latin typeface="Lato Light"/>
                <a:cs typeface="Lato 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444187" y="4432304"/>
            <a:ext cx="2439829" cy="2425701"/>
          </a:xfrm>
          <a:noFill/>
        </p:spPr>
        <p:txBody>
          <a:bodyPr rtlCol="0">
            <a:normAutofit/>
          </a:bodyPr>
          <a:lstStyle>
            <a:lvl1pPr marL="0" indent="0">
              <a:buNone/>
              <a:defRPr sz="1051">
                <a:latin typeface="Lato Light"/>
                <a:cs typeface="Lato 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9763279" y="2051050"/>
            <a:ext cx="2439829" cy="2381250"/>
          </a:xfrm>
          <a:noFill/>
        </p:spPr>
        <p:txBody>
          <a:bodyPr rtlCol="0">
            <a:normAutofit/>
          </a:bodyPr>
          <a:lstStyle>
            <a:lvl1pPr marL="0" indent="0">
              <a:buNone/>
              <a:defRPr sz="1051">
                <a:latin typeface="Lato Light"/>
                <a:cs typeface="Lato 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323450" y="4432304"/>
            <a:ext cx="2439829" cy="2425701"/>
          </a:xfrm>
          <a:noFill/>
        </p:spPr>
        <p:txBody>
          <a:bodyPr rtlCol="0">
            <a:normAutofit/>
          </a:bodyPr>
          <a:lstStyle>
            <a:lvl1pPr marL="0" indent="0">
              <a:buNone/>
              <a:defRPr sz="1051">
                <a:latin typeface="Lato Light"/>
                <a:cs typeface="Lato 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7"/>
          </p:nvPr>
        </p:nvSpPr>
        <p:spPr>
          <a:xfrm>
            <a:off x="609760" y="8333584"/>
            <a:ext cx="2844747" cy="365125"/>
          </a:xfrm>
          <a:prstGeom prst="rect">
            <a:avLst/>
          </a:prstGeom>
        </p:spPr>
        <p:txBody>
          <a:bodyPr lIns="243797" tIns="121899" rIns="243797" bIns="121899"/>
          <a:lstStyle>
            <a:lvl1pPr defTabSz="685854"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539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187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3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07664A88-F7D9-45CE-A74C-44C93905E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598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2"/>
            <a:ext cx="12192000" cy="4836958"/>
          </a:xfrm>
          <a:noFill/>
        </p:spPr>
        <p:txBody>
          <a:bodyPr rtlCol="0">
            <a:normAutofit/>
          </a:bodyPr>
          <a:lstStyle>
            <a:lvl1pPr marL="0" indent="0">
              <a:buNone/>
              <a:defRPr sz="78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9610604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team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034844" y="1492438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050891" y="1492438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8066935" y="1492438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2034844" y="5197479"/>
            <a:ext cx="562051" cy="207963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924960" y="3854451"/>
            <a:ext cx="2629587" cy="494580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1614" kern="900" dirty="0" smtClean="0">
                <a:solidFill>
                  <a:srgbClr val="0018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685863" fontAlgn="auto">
              <a:spcBef>
                <a:spcPts val="0"/>
              </a:spcBef>
              <a:spcAft>
                <a:spcPts val="0"/>
              </a:spcAft>
            </a:pPr>
            <a:r>
              <a:rPr lang="en-US"/>
              <a:t>Name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924961" y="4308480"/>
            <a:ext cx="2458712" cy="569601"/>
          </a:xfrm>
          <a:noFill/>
          <a:ln>
            <a:noFill/>
          </a:ln>
        </p:spPr>
        <p:txBody>
          <a:bodyPr wrap="square" lIns="243797" tIns="121899" rIns="243797" bIns="121899" anchor="t">
            <a:spAutoFit/>
          </a:bodyPr>
          <a:lstStyle>
            <a:lvl1pPr marL="0" indent="0">
              <a:lnSpc>
                <a:spcPct val="100000"/>
              </a:lnSpc>
              <a:spcBef>
                <a:spcPts val="38"/>
              </a:spcBef>
              <a:buFontTx/>
              <a:buNone/>
              <a:defRPr lang="en-US" sz="1051" dirty="0" smtClean="0">
                <a:solidFill>
                  <a:srgbClr val="53565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Title</a:t>
            </a:r>
          </a:p>
          <a:p>
            <a:pPr lvl="0">
              <a:spcBef>
                <a:spcPct val="0"/>
              </a:spcBef>
            </a:pP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5050892" y="5197479"/>
            <a:ext cx="562051" cy="2079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8066936" y="5197479"/>
            <a:ext cx="562051" cy="207963"/>
          </a:xfrm>
          <a:prstGeom prst="rect">
            <a:avLst/>
          </a:prstGeom>
        </p:spPr>
      </p:pic>
      <p:sp>
        <p:nvSpPr>
          <p:cNvPr id="18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908915" y="3854451"/>
            <a:ext cx="2629587" cy="494580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1614" kern="900" dirty="0" smtClean="0">
                <a:solidFill>
                  <a:srgbClr val="0018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685863" fontAlgn="auto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Name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908917" y="4308480"/>
            <a:ext cx="2458712" cy="569601"/>
          </a:xfrm>
          <a:noFill/>
          <a:ln>
            <a:noFill/>
          </a:ln>
        </p:spPr>
        <p:txBody>
          <a:bodyPr wrap="square" lIns="243797" tIns="121899" rIns="243797" bIns="121899" anchor="t">
            <a:spAutoFit/>
          </a:bodyPr>
          <a:lstStyle>
            <a:lvl1pPr marL="0" indent="0">
              <a:lnSpc>
                <a:spcPct val="100000"/>
              </a:lnSpc>
              <a:spcBef>
                <a:spcPts val="38"/>
              </a:spcBef>
              <a:buFontTx/>
              <a:buNone/>
              <a:defRPr lang="en-US" sz="1051" dirty="0" smtClean="0">
                <a:solidFill>
                  <a:srgbClr val="53565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Title</a:t>
            </a:r>
          </a:p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7941007" y="3854451"/>
            <a:ext cx="2629587" cy="494580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1614" kern="900" dirty="0" smtClean="0">
                <a:solidFill>
                  <a:srgbClr val="0018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685863" fontAlgn="auto">
              <a:spcBef>
                <a:spcPts val="0"/>
              </a:spcBef>
              <a:spcAft>
                <a:spcPts val="0"/>
              </a:spcAft>
            </a:pPr>
            <a:r>
              <a:rPr lang="en-US"/>
              <a:t>Name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7941008" y="4308480"/>
            <a:ext cx="2458712" cy="569601"/>
          </a:xfrm>
          <a:noFill/>
          <a:ln>
            <a:noFill/>
          </a:ln>
        </p:spPr>
        <p:txBody>
          <a:bodyPr wrap="square" lIns="243797" tIns="121899" rIns="243797" bIns="121899" anchor="t">
            <a:spAutoFit/>
          </a:bodyPr>
          <a:lstStyle>
            <a:lvl1pPr marL="0" indent="0">
              <a:lnSpc>
                <a:spcPct val="100000"/>
              </a:lnSpc>
              <a:spcBef>
                <a:spcPts val="38"/>
              </a:spcBef>
              <a:buFontTx/>
              <a:buNone/>
              <a:defRPr lang="en-US" sz="1051" dirty="0" smtClean="0">
                <a:solidFill>
                  <a:srgbClr val="53565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Title</a:t>
            </a:r>
          </a:p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730075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052828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full wid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9364" y="1404147"/>
            <a:ext cx="11394319" cy="4719638"/>
          </a:xfrm>
        </p:spPr>
        <p:txBody>
          <a:bodyPr numCol="1" spcCol="914400"/>
          <a:lstStyle>
            <a:lvl1pPr marL="85724" indent="0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FontTx/>
              <a:buNone/>
              <a:defRPr sz="1500" baseline="0">
                <a:latin typeface="Roboto Light" charset="0"/>
              </a:defRPr>
            </a:lvl1pPr>
            <a:lvl2pPr marL="342898" indent="-171449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Font typeface="Arial" charset="0"/>
              <a:buChar char="•"/>
              <a:defRPr sz="1351" baseline="0">
                <a:latin typeface="Roboto Light" charset="0"/>
              </a:defRPr>
            </a:lvl2pPr>
            <a:lvl3pPr marL="514347" indent="-171449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Font typeface=".HelveticaNeueDeskInterface-Regular" charset="-120"/>
              <a:buChar char="–"/>
              <a:defRPr sz="1351" baseline="0">
                <a:latin typeface="Roboto Light" charset="0"/>
              </a:defRPr>
            </a:lvl3pPr>
            <a:lvl4pPr marL="685794" indent="-171449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Font typeface="Arial" charset="0"/>
              <a:buChar char="•"/>
              <a:defRPr sz="1351" baseline="0">
                <a:latin typeface="Roboto Light" charset="0"/>
              </a:defRPr>
            </a:lvl4pPr>
            <a:lvl5pPr marL="857243" indent="-171449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Font typeface=".HelveticaNeueDeskInterface-Regular" charset="-120"/>
              <a:buChar char="–"/>
              <a:defRPr sz="1351" baseline="0">
                <a:latin typeface="Roboto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2111506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alf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257971" y="914400"/>
            <a:ext cx="5934032" cy="5943600"/>
          </a:xfrm>
        </p:spPr>
        <p:txBody>
          <a:bodyPr tIns="0" rIns="0" bIns="0"/>
          <a:lstStyle/>
          <a:p>
            <a:pPr marL="257170" marR="0" lvl="0" indent="-257170" algn="l" defTabSz="685191" rtl="0" eaLnBrk="1" fontAlgn="base" latinLnBrk="0" hangingPunct="1">
              <a:lnSpc>
                <a:spcPct val="90000"/>
              </a:lnSpc>
              <a:spcBef>
                <a:spcPts val="751"/>
              </a:spcBef>
              <a:spcAft>
                <a:spcPct val="0"/>
              </a:spcAft>
              <a:buClr>
                <a:srgbClr val="E36F1E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9365" y="1404147"/>
            <a:ext cx="5781172" cy="4719638"/>
          </a:xfrm>
        </p:spPr>
        <p:txBody>
          <a:bodyPr numCol="1" spcCol="914400"/>
          <a:lstStyle>
            <a:lvl1pPr marL="85724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1500" baseline="0">
                <a:latin typeface="Roboto Light" charset="0"/>
              </a:defRPr>
            </a:lvl1pPr>
            <a:lvl2pPr marL="342893" indent="-171446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Font typeface="Arial" charset="0"/>
              <a:buChar char="•"/>
              <a:defRPr sz="1351" baseline="0">
                <a:latin typeface="Roboto Light" charset="0"/>
              </a:defRPr>
            </a:lvl2pPr>
            <a:lvl3pPr marL="514340" indent="-171446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Font typeface=".HelveticaNeueDeskInterface-Regular" charset="-120"/>
              <a:buChar char="–"/>
              <a:defRPr sz="1351" baseline="0">
                <a:latin typeface="Roboto Light" charset="0"/>
              </a:defRPr>
            </a:lvl3pPr>
            <a:lvl4pPr marL="685786" indent="-171446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Font typeface="Arial" charset="0"/>
              <a:buChar char="•"/>
              <a:defRPr sz="1351" baseline="0">
                <a:latin typeface="Roboto Light" charset="0"/>
              </a:defRPr>
            </a:lvl4pPr>
            <a:lvl5pPr marL="857232" indent="-171446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Font typeface=".HelveticaNeueDeskInterface-Regular" charset="-120"/>
              <a:buChar char="–"/>
              <a:defRPr sz="1351" baseline="0">
                <a:latin typeface="Roboto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4453651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et 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205991" y="1492438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924960" y="1492438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080061" y="3854451"/>
            <a:ext cx="2629587" cy="494580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1614" kern="9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685863" fontAlgn="auto">
              <a:spcBef>
                <a:spcPts val="0"/>
              </a:spcBef>
              <a:spcAft>
                <a:spcPts val="0"/>
              </a:spcAft>
            </a:pPr>
            <a:r>
              <a:rPr lang="en-US"/>
              <a:t>Name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080064" y="4308480"/>
            <a:ext cx="2458712" cy="569601"/>
          </a:xfrm>
          <a:noFill/>
          <a:ln>
            <a:noFill/>
          </a:ln>
        </p:spPr>
        <p:txBody>
          <a:bodyPr wrap="square" lIns="243797" tIns="121899" rIns="243797" bIns="121899" anchor="t">
            <a:spAutoFit/>
          </a:bodyPr>
          <a:lstStyle>
            <a:lvl1pPr marL="0" indent="0">
              <a:lnSpc>
                <a:spcPct val="100000"/>
              </a:lnSpc>
              <a:spcBef>
                <a:spcPts val="38"/>
              </a:spcBef>
              <a:buFontTx/>
              <a:buNone/>
              <a:defRPr lang="en-US" sz="1051" dirty="0" smtClean="0"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Title</a:t>
            </a:r>
          </a:p>
          <a:p>
            <a:pPr lvl="0">
              <a:spcBef>
                <a:spcPct val="0"/>
              </a:spcBef>
            </a:pP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3205992" y="5197479"/>
            <a:ext cx="562051" cy="2079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6924961" y="5197479"/>
            <a:ext cx="562051" cy="207963"/>
          </a:xfrm>
          <a:prstGeom prst="rect">
            <a:avLst/>
          </a:prstGeom>
        </p:spPr>
      </p:pic>
      <p:sp>
        <p:nvSpPr>
          <p:cNvPr id="20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6799029" y="3854451"/>
            <a:ext cx="2629587" cy="494580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1614" kern="9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685863" fontAlgn="auto">
              <a:spcBef>
                <a:spcPts val="0"/>
              </a:spcBef>
              <a:spcAft>
                <a:spcPts val="0"/>
              </a:spcAft>
            </a:pPr>
            <a:r>
              <a:rPr lang="en-US"/>
              <a:t>Name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6799032" y="4308480"/>
            <a:ext cx="2458712" cy="569601"/>
          </a:xfrm>
          <a:noFill/>
          <a:ln>
            <a:noFill/>
          </a:ln>
        </p:spPr>
        <p:txBody>
          <a:bodyPr wrap="square" lIns="243797" tIns="121899" rIns="243797" bIns="121899" anchor="t">
            <a:spAutoFit/>
          </a:bodyPr>
          <a:lstStyle>
            <a:lvl1pPr marL="0" indent="0">
              <a:lnSpc>
                <a:spcPct val="100000"/>
              </a:lnSpc>
              <a:spcBef>
                <a:spcPts val="38"/>
              </a:spcBef>
              <a:buFontTx/>
              <a:buNone/>
              <a:defRPr lang="en-US" sz="1051" dirty="0" smtClean="0"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Title</a:t>
            </a:r>
          </a:p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527434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et 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98162" y="1492438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842261" y="1492438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686357" y="1492438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9530455" y="1492438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998163" y="5197479"/>
            <a:ext cx="562051" cy="207963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716331" y="3854451"/>
            <a:ext cx="2629587" cy="494580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1614" kern="9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685863" fontAlgn="auto">
              <a:spcBef>
                <a:spcPts val="0"/>
              </a:spcBef>
              <a:spcAft>
                <a:spcPts val="0"/>
              </a:spcAft>
            </a:pPr>
            <a:r>
              <a:rPr lang="en-US"/>
              <a:t>Name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716332" y="4308480"/>
            <a:ext cx="2458712" cy="569601"/>
          </a:xfrm>
          <a:noFill/>
          <a:ln>
            <a:noFill/>
          </a:ln>
        </p:spPr>
        <p:txBody>
          <a:bodyPr wrap="square" lIns="243797" tIns="121899" rIns="243797" bIns="121899" anchor="t">
            <a:spAutoFit/>
          </a:bodyPr>
          <a:lstStyle>
            <a:lvl1pPr marL="0" indent="0">
              <a:lnSpc>
                <a:spcPct val="100000"/>
              </a:lnSpc>
              <a:spcBef>
                <a:spcPts val="38"/>
              </a:spcBef>
              <a:buFontTx/>
              <a:buNone/>
              <a:defRPr lang="en-US" sz="1051" dirty="0" smtClean="0"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Title</a:t>
            </a:r>
          </a:p>
          <a:p>
            <a:pPr lvl="0">
              <a:spcBef>
                <a:spcPct val="0"/>
              </a:spcBef>
            </a:pP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3842263" y="5197479"/>
            <a:ext cx="562051" cy="2079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6686359" y="5197479"/>
            <a:ext cx="562051" cy="2079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9530456" y="5197479"/>
            <a:ext cx="562051" cy="207963"/>
          </a:xfrm>
          <a:prstGeom prst="rect">
            <a:avLst/>
          </a:prstGeom>
        </p:spPr>
      </p:pic>
      <p:sp>
        <p:nvSpPr>
          <p:cNvPr id="18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872233" y="3854451"/>
            <a:ext cx="2629587" cy="494580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1614" kern="9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685863" fontAlgn="auto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Name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872236" y="4308480"/>
            <a:ext cx="2458712" cy="569601"/>
          </a:xfrm>
          <a:noFill/>
          <a:ln>
            <a:noFill/>
          </a:ln>
        </p:spPr>
        <p:txBody>
          <a:bodyPr wrap="square" lIns="243797" tIns="121899" rIns="243797" bIns="121899" anchor="t">
            <a:spAutoFit/>
          </a:bodyPr>
          <a:lstStyle>
            <a:lvl1pPr marL="0" indent="0">
              <a:lnSpc>
                <a:spcPct val="100000"/>
              </a:lnSpc>
              <a:spcBef>
                <a:spcPts val="38"/>
              </a:spcBef>
              <a:buFontTx/>
              <a:buNone/>
              <a:defRPr lang="en-US" sz="1051" dirty="0" smtClean="0"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Title</a:t>
            </a:r>
          </a:p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6560428" y="3854451"/>
            <a:ext cx="2629587" cy="494580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1614" kern="9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685863" fontAlgn="auto">
              <a:spcBef>
                <a:spcPts val="0"/>
              </a:spcBef>
              <a:spcAft>
                <a:spcPts val="0"/>
              </a:spcAft>
            </a:pPr>
            <a:r>
              <a:rPr lang="en-US"/>
              <a:t>Name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6560429" y="4308480"/>
            <a:ext cx="2458712" cy="569601"/>
          </a:xfrm>
          <a:noFill/>
          <a:ln>
            <a:noFill/>
          </a:ln>
        </p:spPr>
        <p:txBody>
          <a:bodyPr wrap="square" lIns="243797" tIns="121899" rIns="243797" bIns="121899" anchor="t">
            <a:spAutoFit/>
          </a:bodyPr>
          <a:lstStyle>
            <a:lvl1pPr marL="0" indent="0">
              <a:lnSpc>
                <a:spcPct val="100000"/>
              </a:lnSpc>
              <a:spcBef>
                <a:spcPts val="38"/>
              </a:spcBef>
              <a:buFontTx/>
              <a:buNone/>
              <a:defRPr lang="en-US" sz="1051" dirty="0" smtClean="0"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Title</a:t>
            </a:r>
          </a:p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9404527" y="3854451"/>
            <a:ext cx="2629587" cy="494580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1614" kern="9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685863" fontAlgn="auto">
              <a:spcBef>
                <a:spcPts val="0"/>
              </a:spcBef>
              <a:spcAft>
                <a:spcPts val="0"/>
              </a:spcAft>
            </a:pPr>
            <a:r>
              <a:rPr lang="en-US"/>
              <a:t>Name</a:t>
            </a:r>
            <a:endParaRPr lang="en-U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9404528" y="4308480"/>
            <a:ext cx="2458712" cy="569601"/>
          </a:xfrm>
          <a:noFill/>
          <a:ln>
            <a:noFill/>
          </a:ln>
        </p:spPr>
        <p:txBody>
          <a:bodyPr wrap="square" lIns="243797" tIns="121899" rIns="243797" bIns="121899" anchor="t">
            <a:spAutoFit/>
          </a:bodyPr>
          <a:lstStyle>
            <a:lvl1pPr marL="0" indent="0">
              <a:lnSpc>
                <a:spcPct val="100000"/>
              </a:lnSpc>
              <a:spcBef>
                <a:spcPts val="38"/>
              </a:spcBef>
              <a:buFontTx/>
              <a:buNone/>
              <a:defRPr lang="en-US" sz="1051" dirty="0" smtClean="0"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Title</a:t>
            </a:r>
          </a:p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025097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98162" y="1492438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842261" y="1492438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686357" y="1492438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9530455" y="1492438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998163" y="5197479"/>
            <a:ext cx="562051" cy="207963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716331" y="3854451"/>
            <a:ext cx="2629587" cy="494580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1614" kern="900" dirty="0" smtClean="0">
                <a:solidFill>
                  <a:srgbClr val="0018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685863" fontAlgn="auto">
              <a:spcBef>
                <a:spcPts val="0"/>
              </a:spcBef>
              <a:spcAft>
                <a:spcPts val="0"/>
              </a:spcAft>
            </a:pPr>
            <a:r>
              <a:rPr lang="en-US"/>
              <a:t>Name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716332" y="4308480"/>
            <a:ext cx="2458712" cy="569601"/>
          </a:xfrm>
          <a:noFill/>
          <a:ln>
            <a:noFill/>
          </a:ln>
        </p:spPr>
        <p:txBody>
          <a:bodyPr wrap="square" lIns="243797" tIns="121899" rIns="243797" bIns="121899" anchor="t">
            <a:spAutoFit/>
          </a:bodyPr>
          <a:lstStyle>
            <a:lvl1pPr marL="0" indent="0">
              <a:lnSpc>
                <a:spcPct val="100000"/>
              </a:lnSpc>
              <a:spcBef>
                <a:spcPts val="38"/>
              </a:spcBef>
              <a:buFontTx/>
              <a:buNone/>
              <a:defRPr lang="en-US" sz="1051" dirty="0" smtClean="0">
                <a:solidFill>
                  <a:srgbClr val="53565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Title</a:t>
            </a:r>
          </a:p>
          <a:p>
            <a:pPr lvl="0">
              <a:spcBef>
                <a:spcPct val="0"/>
              </a:spcBef>
            </a:pP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3842263" y="5197479"/>
            <a:ext cx="562051" cy="2079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6686359" y="5197479"/>
            <a:ext cx="562051" cy="2079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9530456" y="5197479"/>
            <a:ext cx="562051" cy="207963"/>
          </a:xfrm>
          <a:prstGeom prst="rect">
            <a:avLst/>
          </a:prstGeom>
        </p:spPr>
      </p:pic>
      <p:sp>
        <p:nvSpPr>
          <p:cNvPr id="18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872233" y="3854451"/>
            <a:ext cx="2629587" cy="494580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1614" kern="900" dirty="0" smtClean="0">
                <a:solidFill>
                  <a:srgbClr val="0018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685863" fontAlgn="auto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Name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872236" y="4308480"/>
            <a:ext cx="2458712" cy="569601"/>
          </a:xfrm>
          <a:noFill/>
          <a:ln>
            <a:noFill/>
          </a:ln>
        </p:spPr>
        <p:txBody>
          <a:bodyPr wrap="square" lIns="243797" tIns="121899" rIns="243797" bIns="121899" anchor="t">
            <a:spAutoFit/>
          </a:bodyPr>
          <a:lstStyle>
            <a:lvl1pPr marL="0" indent="0">
              <a:lnSpc>
                <a:spcPct val="100000"/>
              </a:lnSpc>
              <a:spcBef>
                <a:spcPts val="38"/>
              </a:spcBef>
              <a:buFontTx/>
              <a:buNone/>
              <a:defRPr lang="en-US" sz="1051" dirty="0" smtClean="0">
                <a:solidFill>
                  <a:srgbClr val="53565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Title</a:t>
            </a:r>
          </a:p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6560428" y="3854451"/>
            <a:ext cx="2629587" cy="494580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1614" kern="900" dirty="0" smtClean="0">
                <a:solidFill>
                  <a:srgbClr val="0018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685863" fontAlgn="auto">
              <a:spcBef>
                <a:spcPts val="0"/>
              </a:spcBef>
              <a:spcAft>
                <a:spcPts val="0"/>
              </a:spcAft>
            </a:pPr>
            <a:r>
              <a:rPr lang="en-US"/>
              <a:t>Name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6560429" y="4308480"/>
            <a:ext cx="2458712" cy="569601"/>
          </a:xfrm>
          <a:noFill/>
          <a:ln>
            <a:noFill/>
          </a:ln>
        </p:spPr>
        <p:txBody>
          <a:bodyPr wrap="square" lIns="243797" tIns="121899" rIns="243797" bIns="121899" anchor="t">
            <a:spAutoFit/>
          </a:bodyPr>
          <a:lstStyle>
            <a:lvl1pPr marL="0" indent="0">
              <a:lnSpc>
                <a:spcPct val="100000"/>
              </a:lnSpc>
              <a:spcBef>
                <a:spcPts val="38"/>
              </a:spcBef>
              <a:buFontTx/>
              <a:buNone/>
              <a:defRPr lang="en-US" sz="1051" dirty="0" smtClean="0">
                <a:solidFill>
                  <a:srgbClr val="53565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Title</a:t>
            </a:r>
          </a:p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9404527" y="3854451"/>
            <a:ext cx="2629587" cy="494580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1614" kern="900" dirty="0" smtClean="0">
                <a:solidFill>
                  <a:srgbClr val="0018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685863" fontAlgn="auto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Name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9404528" y="4308480"/>
            <a:ext cx="2458712" cy="569601"/>
          </a:xfrm>
          <a:noFill/>
          <a:ln>
            <a:noFill/>
          </a:ln>
        </p:spPr>
        <p:txBody>
          <a:bodyPr wrap="square" lIns="243797" tIns="121899" rIns="243797" bIns="121899" anchor="t">
            <a:spAutoFit/>
          </a:bodyPr>
          <a:lstStyle>
            <a:lvl1pPr marL="0" indent="0">
              <a:lnSpc>
                <a:spcPct val="100000"/>
              </a:lnSpc>
              <a:spcBef>
                <a:spcPts val="38"/>
              </a:spcBef>
              <a:buFontTx/>
              <a:buNone/>
              <a:defRPr lang="en-US" sz="1051" dirty="0" smtClean="0">
                <a:solidFill>
                  <a:srgbClr val="53565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Title</a:t>
            </a:r>
          </a:p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9217741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l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512293" y="2098675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Team Leader Name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097611" y="1502202"/>
            <a:ext cx="0" cy="4343400"/>
          </a:xfrm>
          <a:prstGeom prst="line">
            <a:avLst/>
          </a:prstGeom>
          <a:ln w="28575">
            <a:solidFill>
              <a:srgbClr val="515154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4697416" y="5637352"/>
            <a:ext cx="562051" cy="207963"/>
          </a:xfrm>
          <a:prstGeom prst="rect">
            <a:avLst/>
          </a:prstGeom>
        </p:spPr>
      </p:pic>
      <p:sp>
        <p:nvSpPr>
          <p:cNvPr id="8" name="Action Button: Custom 7">
            <a:hlinkClick r:id="rId3" highlightClick="1"/>
          </p:cNvPr>
          <p:cNvSpPr/>
          <p:nvPr userDrawn="1"/>
        </p:nvSpPr>
        <p:spPr>
          <a:xfrm>
            <a:off x="4652585" y="5546655"/>
            <a:ext cx="285055" cy="419391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7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9" name="Action Button: Custom 8">
            <a:hlinkClick r:id="rId3" highlightClick="1"/>
          </p:cNvPr>
          <p:cNvSpPr/>
          <p:nvPr userDrawn="1"/>
        </p:nvSpPr>
        <p:spPr>
          <a:xfrm>
            <a:off x="5047026" y="5546655"/>
            <a:ext cx="285055" cy="426435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7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68429" y="1502205"/>
            <a:ext cx="7240027" cy="453928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spcBef>
                <a:spcPts val="38"/>
              </a:spcBef>
              <a:buNone/>
              <a:defRPr lang="en-US" kern="9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685863" fontAlgn="auto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Team </a:t>
            </a:r>
            <a:r>
              <a:rPr lang="en-US"/>
              <a:t>Leader Title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68429" y="2171700"/>
            <a:ext cx="7264704" cy="407890"/>
          </a:xfrm>
          <a:noFill/>
          <a:ln>
            <a:noFill/>
          </a:ln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None/>
              <a:defRPr lang="en-US" sz="1051" dirty="0" smtClean="0"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Team Leader Bio</a:t>
            </a:r>
          </a:p>
        </p:txBody>
      </p:sp>
    </p:spTree>
    <p:extLst>
      <p:ext uri="{BB962C8B-B14F-4D97-AF65-F5344CB8AC3E}">
        <p14:creationId xmlns:p14="http://schemas.microsoft.com/office/powerpoint/2010/main" val="2465151672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9572" y="1185351"/>
            <a:ext cx="4343401" cy="4776506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75"/>
              </a:spcAft>
              <a:buNone/>
              <a:defRPr sz="1351" b="0" i="0">
                <a:solidFill>
                  <a:schemeClr val="accent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6101493" y="914400"/>
            <a:ext cx="6090511" cy="5943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4" tIns="17143" rIns="34284" bIns="17143" anchor="ctr"/>
          <a:lstStyle/>
          <a:p>
            <a:pPr algn="ctr" defTabSz="6856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1" dirty="0">
              <a:solidFill>
                <a:srgbClr val="4D4F53"/>
              </a:solidFill>
              <a:cs typeface="Lato Light"/>
            </a:endParaRPr>
          </a:p>
        </p:txBody>
      </p:sp>
      <p:sp>
        <p:nvSpPr>
          <p:cNvPr id="5" name="TextBox 11"/>
          <p:cNvSpPr txBox="1">
            <a:spLocks noChangeArrowheads="1"/>
          </p:cNvSpPr>
          <p:nvPr userDrawn="1"/>
        </p:nvSpPr>
        <p:spPr bwMode="auto">
          <a:xfrm>
            <a:off x="11510208" y="6372227"/>
            <a:ext cx="255492" cy="18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7" tIns="34283" rIns="68567" bIns="34283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ctr"/>
            <a:fld id="{F7B09E76-417B-4276-80FD-3206DD0259BA}" type="slidenum">
              <a:rPr lang="id-ID" altLang="en-US" sz="751" b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pPr algn="ctr"/>
              <a:t>‹#›</a:t>
            </a:fld>
            <a:endParaRPr lang="id-ID" altLang="en-US" sz="751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7319292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pabil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9572" y="1185351"/>
            <a:ext cx="4343401" cy="4776506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75"/>
              </a:spcAft>
              <a:buNone/>
              <a:defRPr sz="1350" b="0" i="0">
                <a:solidFill>
                  <a:schemeClr val="accent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6101493" y="906383"/>
            <a:ext cx="6090511" cy="595162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75" tIns="17138" rIns="34275" bIns="17138" anchor="ctr"/>
          <a:lstStyle/>
          <a:p>
            <a:pPr algn="ctr" defTabSz="68545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4D4F53"/>
              </a:solidFill>
              <a:cs typeface="Lato Light"/>
            </a:endParaRPr>
          </a:p>
        </p:txBody>
      </p:sp>
      <p:sp>
        <p:nvSpPr>
          <p:cNvPr id="5" name="TextBox 11"/>
          <p:cNvSpPr txBox="1">
            <a:spLocks noChangeArrowheads="1"/>
          </p:cNvSpPr>
          <p:nvPr userDrawn="1"/>
        </p:nvSpPr>
        <p:spPr bwMode="auto">
          <a:xfrm>
            <a:off x="11510229" y="6372228"/>
            <a:ext cx="255454" cy="18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48" tIns="34275" rIns="68548" bIns="34275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ctr"/>
            <a:fld id="{F7B09E76-417B-4276-80FD-3206DD0259BA}" type="slidenum">
              <a:rPr lang="id-ID" altLang="en-US" sz="750" b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pPr algn="ctr"/>
              <a:t>‹#›</a:t>
            </a:fld>
            <a:endParaRPr lang="id-ID" altLang="en-US" sz="750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898891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11" r="96" b="7644"/>
          <a:stretch/>
        </p:blipFill>
        <p:spPr>
          <a:xfrm>
            <a:off x="0" y="912522"/>
            <a:ext cx="12192000" cy="5945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06"/>
          <a:stretch/>
        </p:blipFill>
        <p:spPr>
          <a:xfrm>
            <a:off x="0" y="5009617"/>
            <a:ext cx="12192000" cy="1862356"/>
          </a:xfrm>
          <a:prstGeom prst="rect">
            <a:avLst/>
          </a:prstGeom>
        </p:spPr>
      </p:pic>
      <p:sp>
        <p:nvSpPr>
          <p:cNvPr id="8" name="TextBox 55"/>
          <p:cNvSpPr txBox="1">
            <a:spLocks noChangeArrowheads="1"/>
          </p:cNvSpPr>
          <p:nvPr userDrawn="1"/>
        </p:nvSpPr>
        <p:spPr bwMode="auto">
          <a:xfrm>
            <a:off x="8564413" y="1674279"/>
            <a:ext cx="3500555" cy="55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8" tIns="45724" rIns="91448" bIns="45724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500" dirty="0">
                <a:solidFill>
                  <a:srgbClr val="FFFFFF"/>
                </a:solidFill>
                <a:latin typeface="Roboto Light"/>
                <a:cs typeface="Roboto Light"/>
              </a:rPr>
              <a:t>7940 Jones Branch Drive</a:t>
            </a:r>
          </a:p>
          <a:p>
            <a:r>
              <a:rPr lang="en-US" altLang="en-US" sz="1500" dirty="0">
                <a:solidFill>
                  <a:srgbClr val="FFFFFF"/>
                </a:solidFill>
                <a:latin typeface="Roboto Light"/>
                <a:cs typeface="Roboto Light"/>
              </a:rPr>
              <a:t>Tysons, VA 22102</a:t>
            </a:r>
          </a:p>
        </p:txBody>
      </p:sp>
      <p:sp>
        <p:nvSpPr>
          <p:cNvPr id="10" name="Freeform 178"/>
          <p:cNvSpPr>
            <a:spLocks noChangeArrowheads="1"/>
          </p:cNvSpPr>
          <p:nvPr userDrawn="1"/>
        </p:nvSpPr>
        <p:spPr bwMode="auto">
          <a:xfrm>
            <a:off x="8180139" y="3518433"/>
            <a:ext cx="292176" cy="283370"/>
          </a:xfrm>
          <a:custGeom>
            <a:avLst/>
            <a:gdLst>
              <a:gd name="T0" fmla="*/ 603 w 634"/>
              <a:gd name="T1" fmla="*/ 74 h 619"/>
              <a:gd name="T2" fmla="*/ 603 w 634"/>
              <a:gd name="T3" fmla="*/ 74 h 619"/>
              <a:gd name="T4" fmla="*/ 545 w 634"/>
              <a:gd name="T5" fmla="*/ 15 h 619"/>
              <a:gd name="T6" fmla="*/ 486 w 634"/>
              <a:gd name="T7" fmla="*/ 15 h 619"/>
              <a:gd name="T8" fmla="*/ 412 w 634"/>
              <a:gd name="T9" fmla="*/ 133 h 619"/>
              <a:gd name="T10" fmla="*/ 412 w 634"/>
              <a:gd name="T11" fmla="*/ 191 h 619"/>
              <a:gd name="T12" fmla="*/ 441 w 634"/>
              <a:gd name="T13" fmla="*/ 221 h 619"/>
              <a:gd name="T14" fmla="*/ 353 w 634"/>
              <a:gd name="T15" fmla="*/ 324 h 619"/>
              <a:gd name="T16" fmla="*/ 235 w 634"/>
              <a:gd name="T17" fmla="*/ 427 h 619"/>
              <a:gd name="T18" fmla="*/ 191 w 634"/>
              <a:gd name="T19" fmla="*/ 397 h 619"/>
              <a:gd name="T20" fmla="*/ 132 w 634"/>
              <a:gd name="T21" fmla="*/ 397 h 619"/>
              <a:gd name="T22" fmla="*/ 29 w 634"/>
              <a:gd name="T23" fmla="*/ 486 h 619"/>
              <a:gd name="T24" fmla="*/ 29 w 634"/>
              <a:gd name="T25" fmla="*/ 530 h 619"/>
              <a:gd name="T26" fmla="*/ 88 w 634"/>
              <a:gd name="T27" fmla="*/ 589 h 619"/>
              <a:gd name="T28" fmla="*/ 191 w 634"/>
              <a:gd name="T29" fmla="*/ 589 h 619"/>
              <a:gd name="T30" fmla="*/ 427 w 634"/>
              <a:gd name="T31" fmla="*/ 412 h 619"/>
              <a:gd name="T32" fmla="*/ 603 w 634"/>
              <a:gd name="T33" fmla="*/ 191 h 619"/>
              <a:gd name="T34" fmla="*/ 603 w 634"/>
              <a:gd name="T35" fmla="*/ 74 h 619"/>
              <a:gd name="T36" fmla="*/ 574 w 634"/>
              <a:gd name="T37" fmla="*/ 162 h 619"/>
              <a:gd name="T38" fmla="*/ 574 w 634"/>
              <a:gd name="T39" fmla="*/ 162 h 619"/>
              <a:gd name="T40" fmla="*/ 412 w 634"/>
              <a:gd name="T41" fmla="*/ 383 h 619"/>
              <a:gd name="T42" fmla="*/ 162 w 634"/>
              <a:gd name="T43" fmla="*/ 559 h 619"/>
              <a:gd name="T44" fmla="*/ 103 w 634"/>
              <a:gd name="T45" fmla="*/ 559 h 619"/>
              <a:gd name="T46" fmla="*/ 73 w 634"/>
              <a:gd name="T47" fmla="*/ 530 h 619"/>
              <a:gd name="T48" fmla="*/ 73 w 634"/>
              <a:gd name="T49" fmla="*/ 486 h 619"/>
              <a:gd name="T50" fmla="*/ 147 w 634"/>
              <a:gd name="T51" fmla="*/ 442 h 619"/>
              <a:gd name="T52" fmla="*/ 177 w 634"/>
              <a:gd name="T53" fmla="*/ 442 h 619"/>
              <a:gd name="T54" fmla="*/ 221 w 634"/>
              <a:gd name="T55" fmla="*/ 486 h 619"/>
              <a:gd name="T56" fmla="*/ 500 w 634"/>
              <a:gd name="T57" fmla="*/ 221 h 619"/>
              <a:gd name="T58" fmla="*/ 441 w 634"/>
              <a:gd name="T59" fmla="*/ 176 h 619"/>
              <a:gd name="T60" fmla="*/ 441 w 634"/>
              <a:gd name="T61" fmla="*/ 133 h 619"/>
              <a:gd name="T62" fmla="*/ 500 w 634"/>
              <a:gd name="T63" fmla="*/ 59 h 619"/>
              <a:gd name="T64" fmla="*/ 545 w 634"/>
              <a:gd name="T65" fmla="*/ 59 h 619"/>
              <a:gd name="T66" fmla="*/ 574 w 634"/>
              <a:gd name="T67" fmla="*/ 103 h 619"/>
              <a:gd name="T68" fmla="*/ 574 w 634"/>
              <a:gd name="T69" fmla="*/ 162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34" h="619">
                <a:moveTo>
                  <a:pt x="603" y="74"/>
                </a:moveTo>
                <a:lnTo>
                  <a:pt x="603" y="74"/>
                </a:lnTo>
                <a:cubicBezTo>
                  <a:pt x="545" y="15"/>
                  <a:pt x="545" y="15"/>
                  <a:pt x="545" y="15"/>
                </a:cubicBezTo>
                <a:cubicBezTo>
                  <a:pt x="530" y="0"/>
                  <a:pt x="500" y="0"/>
                  <a:pt x="486" y="15"/>
                </a:cubicBezTo>
                <a:cubicBezTo>
                  <a:pt x="412" y="133"/>
                  <a:pt x="412" y="133"/>
                  <a:pt x="412" y="133"/>
                </a:cubicBezTo>
                <a:cubicBezTo>
                  <a:pt x="398" y="147"/>
                  <a:pt x="398" y="176"/>
                  <a:pt x="412" y="191"/>
                </a:cubicBezTo>
                <a:cubicBezTo>
                  <a:pt x="441" y="221"/>
                  <a:pt x="441" y="221"/>
                  <a:pt x="441" y="221"/>
                </a:cubicBezTo>
                <a:cubicBezTo>
                  <a:pt x="412" y="250"/>
                  <a:pt x="382" y="294"/>
                  <a:pt x="353" y="324"/>
                </a:cubicBezTo>
                <a:cubicBezTo>
                  <a:pt x="309" y="368"/>
                  <a:pt x="265" y="397"/>
                  <a:pt x="235" y="427"/>
                </a:cubicBezTo>
                <a:cubicBezTo>
                  <a:pt x="191" y="397"/>
                  <a:pt x="191" y="397"/>
                  <a:pt x="191" y="397"/>
                </a:cubicBezTo>
                <a:cubicBezTo>
                  <a:pt x="177" y="383"/>
                  <a:pt x="162" y="383"/>
                  <a:pt x="132" y="397"/>
                </a:cubicBezTo>
                <a:cubicBezTo>
                  <a:pt x="29" y="486"/>
                  <a:pt x="29" y="486"/>
                  <a:pt x="29" y="486"/>
                </a:cubicBezTo>
                <a:cubicBezTo>
                  <a:pt x="0" y="500"/>
                  <a:pt x="15" y="515"/>
                  <a:pt x="29" y="530"/>
                </a:cubicBezTo>
                <a:cubicBezTo>
                  <a:pt x="88" y="589"/>
                  <a:pt x="88" y="589"/>
                  <a:pt x="88" y="589"/>
                </a:cubicBezTo>
                <a:cubicBezTo>
                  <a:pt x="118" y="618"/>
                  <a:pt x="147" y="618"/>
                  <a:pt x="191" y="589"/>
                </a:cubicBezTo>
                <a:cubicBezTo>
                  <a:pt x="191" y="589"/>
                  <a:pt x="324" y="530"/>
                  <a:pt x="427" y="412"/>
                </a:cubicBezTo>
                <a:cubicBezTo>
                  <a:pt x="530" y="324"/>
                  <a:pt x="603" y="191"/>
                  <a:pt x="603" y="191"/>
                </a:cubicBezTo>
                <a:cubicBezTo>
                  <a:pt x="618" y="147"/>
                  <a:pt x="633" y="103"/>
                  <a:pt x="603" y="74"/>
                </a:cubicBezTo>
                <a:close/>
                <a:moveTo>
                  <a:pt x="574" y="162"/>
                </a:moveTo>
                <a:lnTo>
                  <a:pt x="574" y="162"/>
                </a:lnTo>
                <a:cubicBezTo>
                  <a:pt x="545" y="221"/>
                  <a:pt x="471" y="324"/>
                  <a:pt x="412" y="383"/>
                </a:cubicBezTo>
                <a:cubicBezTo>
                  <a:pt x="339" y="456"/>
                  <a:pt x="162" y="559"/>
                  <a:pt x="162" y="559"/>
                </a:cubicBezTo>
                <a:cubicBezTo>
                  <a:pt x="147" y="574"/>
                  <a:pt x="118" y="574"/>
                  <a:pt x="103" y="559"/>
                </a:cubicBezTo>
                <a:cubicBezTo>
                  <a:pt x="73" y="530"/>
                  <a:pt x="73" y="530"/>
                  <a:pt x="73" y="530"/>
                </a:cubicBezTo>
                <a:cubicBezTo>
                  <a:pt x="59" y="515"/>
                  <a:pt x="59" y="500"/>
                  <a:pt x="73" y="486"/>
                </a:cubicBezTo>
                <a:cubicBezTo>
                  <a:pt x="147" y="442"/>
                  <a:pt x="147" y="442"/>
                  <a:pt x="147" y="442"/>
                </a:cubicBezTo>
                <a:cubicBezTo>
                  <a:pt x="162" y="427"/>
                  <a:pt x="177" y="427"/>
                  <a:pt x="177" y="442"/>
                </a:cubicBezTo>
                <a:cubicBezTo>
                  <a:pt x="221" y="486"/>
                  <a:pt x="221" y="486"/>
                  <a:pt x="221" y="486"/>
                </a:cubicBezTo>
                <a:cubicBezTo>
                  <a:pt x="235" y="471"/>
                  <a:pt x="398" y="368"/>
                  <a:pt x="500" y="221"/>
                </a:cubicBezTo>
                <a:cubicBezTo>
                  <a:pt x="441" y="176"/>
                  <a:pt x="441" y="176"/>
                  <a:pt x="441" y="176"/>
                </a:cubicBezTo>
                <a:cubicBezTo>
                  <a:pt x="441" y="162"/>
                  <a:pt x="441" y="147"/>
                  <a:pt x="441" y="133"/>
                </a:cubicBezTo>
                <a:cubicBezTo>
                  <a:pt x="500" y="59"/>
                  <a:pt x="500" y="59"/>
                  <a:pt x="500" y="59"/>
                </a:cubicBezTo>
                <a:cubicBezTo>
                  <a:pt x="515" y="44"/>
                  <a:pt x="530" y="59"/>
                  <a:pt x="545" y="59"/>
                </a:cubicBezTo>
                <a:cubicBezTo>
                  <a:pt x="574" y="103"/>
                  <a:pt x="574" y="103"/>
                  <a:pt x="574" y="103"/>
                </a:cubicBezTo>
                <a:cubicBezTo>
                  <a:pt x="589" y="117"/>
                  <a:pt x="589" y="147"/>
                  <a:pt x="574" y="1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/>
        </p:spPr>
        <p:txBody>
          <a:bodyPr wrap="none" lIns="34296" tIns="17148" rIns="34296" bIns="17148" anchor="ctr"/>
          <a:lstStyle/>
          <a:p>
            <a:pPr defTabSz="6858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07" dirty="0">
              <a:latin typeface="+mn-lt"/>
              <a:ea typeface="+mn-ea"/>
            </a:endParaRPr>
          </a:p>
        </p:txBody>
      </p:sp>
      <p:sp>
        <p:nvSpPr>
          <p:cNvPr id="11" name="Freeform 185"/>
          <p:cNvSpPr>
            <a:spLocks noChangeArrowheads="1"/>
          </p:cNvSpPr>
          <p:nvPr userDrawn="1"/>
        </p:nvSpPr>
        <p:spPr bwMode="auto">
          <a:xfrm>
            <a:off x="8169818" y="2772296"/>
            <a:ext cx="289796" cy="221457"/>
          </a:xfrm>
          <a:custGeom>
            <a:avLst/>
            <a:gdLst>
              <a:gd name="T0" fmla="*/ 509661 w 619"/>
              <a:gd name="T1" fmla="*/ 0 h 472"/>
              <a:gd name="T2" fmla="*/ 509661 w 619"/>
              <a:gd name="T3" fmla="*/ 0 h 472"/>
              <a:gd name="T4" fmla="*/ 68267 w 619"/>
              <a:gd name="T5" fmla="*/ 0 h 472"/>
              <a:gd name="T6" fmla="*/ 0 w 619"/>
              <a:gd name="T7" fmla="*/ 68485 h 472"/>
              <a:gd name="T8" fmla="*/ 0 w 619"/>
              <a:gd name="T9" fmla="*/ 372444 h 472"/>
              <a:gd name="T10" fmla="*/ 68267 w 619"/>
              <a:gd name="T11" fmla="*/ 441867 h 472"/>
              <a:gd name="T12" fmla="*/ 509661 w 619"/>
              <a:gd name="T13" fmla="*/ 441867 h 472"/>
              <a:gd name="T14" fmla="*/ 577928 w 619"/>
              <a:gd name="T15" fmla="*/ 372444 h 472"/>
              <a:gd name="T16" fmla="*/ 577928 w 619"/>
              <a:gd name="T17" fmla="*/ 68485 h 472"/>
              <a:gd name="T18" fmla="*/ 509661 w 619"/>
              <a:gd name="T19" fmla="*/ 0 h 472"/>
              <a:gd name="T20" fmla="*/ 522754 w 619"/>
              <a:gd name="T21" fmla="*/ 41278 h 472"/>
              <a:gd name="T22" fmla="*/ 522754 w 619"/>
              <a:gd name="T23" fmla="*/ 41278 h 472"/>
              <a:gd name="T24" fmla="*/ 288964 w 619"/>
              <a:gd name="T25" fmla="*/ 220464 h 472"/>
              <a:gd name="T26" fmla="*/ 55174 w 619"/>
              <a:gd name="T27" fmla="*/ 41278 h 472"/>
              <a:gd name="T28" fmla="*/ 522754 w 619"/>
              <a:gd name="T29" fmla="*/ 41278 h 472"/>
              <a:gd name="T30" fmla="*/ 27120 w 619"/>
              <a:gd name="T31" fmla="*/ 372444 h 472"/>
              <a:gd name="T32" fmla="*/ 27120 w 619"/>
              <a:gd name="T33" fmla="*/ 372444 h 472"/>
              <a:gd name="T34" fmla="*/ 27120 w 619"/>
              <a:gd name="T35" fmla="*/ 68485 h 472"/>
              <a:gd name="T36" fmla="*/ 192643 w 619"/>
              <a:gd name="T37" fmla="*/ 207330 h 472"/>
              <a:gd name="T38" fmla="*/ 27120 w 619"/>
              <a:gd name="T39" fmla="*/ 372444 h 472"/>
              <a:gd name="T40" fmla="*/ 55174 w 619"/>
              <a:gd name="T41" fmla="*/ 400588 h 472"/>
              <a:gd name="T42" fmla="*/ 55174 w 619"/>
              <a:gd name="T43" fmla="*/ 400588 h 472"/>
              <a:gd name="T44" fmla="*/ 220697 w 619"/>
              <a:gd name="T45" fmla="*/ 220464 h 472"/>
              <a:gd name="T46" fmla="*/ 288964 w 619"/>
              <a:gd name="T47" fmla="*/ 275815 h 472"/>
              <a:gd name="T48" fmla="*/ 344138 w 619"/>
              <a:gd name="T49" fmla="*/ 220464 h 472"/>
              <a:gd name="T50" fmla="*/ 522754 w 619"/>
              <a:gd name="T51" fmla="*/ 400588 h 472"/>
              <a:gd name="T52" fmla="*/ 55174 w 619"/>
              <a:gd name="T53" fmla="*/ 400588 h 472"/>
              <a:gd name="T54" fmla="*/ 550808 w 619"/>
              <a:gd name="T55" fmla="*/ 372444 h 472"/>
              <a:gd name="T56" fmla="*/ 550808 w 619"/>
              <a:gd name="T57" fmla="*/ 372444 h 472"/>
              <a:gd name="T58" fmla="*/ 550808 w 619"/>
              <a:gd name="T59" fmla="*/ 372444 h 472"/>
              <a:gd name="T60" fmla="*/ 385285 w 619"/>
              <a:gd name="T61" fmla="*/ 207330 h 472"/>
              <a:gd name="T62" fmla="*/ 550808 w 619"/>
              <a:gd name="T63" fmla="*/ 68485 h 472"/>
              <a:gd name="T64" fmla="*/ 550808 w 619"/>
              <a:gd name="T65" fmla="*/ 372444 h 4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19" h="472"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3"/>
                </a:cubicBezTo>
                <a:cubicBezTo>
                  <a:pt x="0" y="397"/>
                  <a:pt x="0" y="397"/>
                  <a:pt x="0" y="397"/>
                </a:cubicBezTo>
                <a:cubicBezTo>
                  <a:pt x="0" y="442"/>
                  <a:pt x="29" y="471"/>
                  <a:pt x="73" y="471"/>
                </a:cubicBezTo>
                <a:cubicBezTo>
                  <a:pt x="545" y="471"/>
                  <a:pt x="545" y="471"/>
                  <a:pt x="545" y="471"/>
                </a:cubicBezTo>
                <a:cubicBezTo>
                  <a:pt x="589" y="471"/>
                  <a:pt x="618" y="442"/>
                  <a:pt x="618" y="397"/>
                </a:cubicBezTo>
                <a:cubicBezTo>
                  <a:pt x="618" y="73"/>
                  <a:pt x="618" y="73"/>
                  <a:pt x="618" y="73"/>
                </a:cubicBezTo>
                <a:cubicBezTo>
                  <a:pt x="618" y="30"/>
                  <a:pt x="589" y="0"/>
                  <a:pt x="545" y="0"/>
                </a:cubicBezTo>
                <a:close/>
                <a:moveTo>
                  <a:pt x="559" y="44"/>
                </a:moveTo>
                <a:lnTo>
                  <a:pt x="559" y="44"/>
                </a:lnTo>
                <a:cubicBezTo>
                  <a:pt x="309" y="235"/>
                  <a:pt x="309" y="235"/>
                  <a:pt x="309" y="235"/>
                </a:cubicBezTo>
                <a:cubicBezTo>
                  <a:pt x="59" y="44"/>
                  <a:pt x="59" y="44"/>
                  <a:pt x="59" y="44"/>
                </a:cubicBezTo>
                <a:lnTo>
                  <a:pt x="559" y="44"/>
                </a:lnTo>
                <a:close/>
                <a:moveTo>
                  <a:pt x="29" y="397"/>
                </a:moveTo>
                <a:lnTo>
                  <a:pt x="29" y="397"/>
                </a:lnTo>
                <a:cubicBezTo>
                  <a:pt x="29" y="73"/>
                  <a:pt x="29" y="73"/>
                  <a:pt x="29" y="73"/>
                </a:cubicBezTo>
                <a:cubicBezTo>
                  <a:pt x="206" y="221"/>
                  <a:pt x="206" y="221"/>
                  <a:pt x="206" y="221"/>
                </a:cubicBezTo>
                <a:cubicBezTo>
                  <a:pt x="29" y="397"/>
                  <a:pt x="29" y="397"/>
                  <a:pt x="29" y="397"/>
                </a:cubicBezTo>
                <a:close/>
                <a:moveTo>
                  <a:pt x="59" y="427"/>
                </a:moveTo>
                <a:lnTo>
                  <a:pt x="59" y="427"/>
                </a:lnTo>
                <a:cubicBezTo>
                  <a:pt x="236" y="235"/>
                  <a:pt x="236" y="235"/>
                  <a:pt x="236" y="235"/>
                </a:cubicBezTo>
                <a:cubicBezTo>
                  <a:pt x="309" y="294"/>
                  <a:pt x="309" y="294"/>
                  <a:pt x="309" y="294"/>
                </a:cubicBezTo>
                <a:cubicBezTo>
                  <a:pt x="368" y="235"/>
                  <a:pt x="368" y="235"/>
                  <a:pt x="368" y="235"/>
                </a:cubicBezTo>
                <a:cubicBezTo>
                  <a:pt x="559" y="427"/>
                  <a:pt x="559" y="427"/>
                  <a:pt x="559" y="427"/>
                </a:cubicBezTo>
                <a:cubicBezTo>
                  <a:pt x="545" y="427"/>
                  <a:pt x="73" y="427"/>
                  <a:pt x="59" y="427"/>
                </a:cubicBezTo>
                <a:close/>
                <a:moveTo>
                  <a:pt x="589" y="397"/>
                </a:moveTo>
                <a:lnTo>
                  <a:pt x="589" y="397"/>
                </a:lnTo>
                <a:cubicBezTo>
                  <a:pt x="412" y="221"/>
                  <a:pt x="412" y="221"/>
                  <a:pt x="412" y="221"/>
                </a:cubicBezTo>
                <a:cubicBezTo>
                  <a:pt x="589" y="73"/>
                  <a:pt x="589" y="73"/>
                  <a:pt x="589" y="73"/>
                </a:cubicBezTo>
                <a:lnTo>
                  <a:pt x="589" y="3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wrap="none" lIns="34296" tIns="17148" rIns="34296" bIns="17148" anchor="ctr"/>
          <a:lstStyle/>
          <a:p>
            <a:endParaRPr lang="en-US" sz="507" dirty="0">
              <a:solidFill>
                <a:srgbClr val="FFFFFF"/>
              </a:solidFill>
            </a:endParaRPr>
          </a:p>
        </p:txBody>
      </p:sp>
      <p:sp>
        <p:nvSpPr>
          <p:cNvPr id="13" name="Freeform 161"/>
          <p:cNvSpPr>
            <a:spLocks noChangeArrowheads="1"/>
          </p:cNvSpPr>
          <p:nvPr userDrawn="1"/>
        </p:nvSpPr>
        <p:spPr bwMode="auto">
          <a:xfrm>
            <a:off x="8170613" y="1722216"/>
            <a:ext cx="300911" cy="390423"/>
          </a:xfrm>
          <a:custGeom>
            <a:avLst/>
            <a:gdLst>
              <a:gd name="T0" fmla="*/ 252583 w 472"/>
              <a:gd name="T1" fmla="*/ 0 h 619"/>
              <a:gd name="T2" fmla="*/ 252583 w 472"/>
              <a:gd name="T3" fmla="*/ 0 h 619"/>
              <a:gd name="T4" fmla="*/ 0 w 472"/>
              <a:gd name="T5" fmla="*/ 249764 h 619"/>
              <a:gd name="T6" fmla="*/ 252583 w 472"/>
              <a:gd name="T7" fmla="*/ 656825 h 619"/>
              <a:gd name="T8" fmla="*/ 504095 w 472"/>
              <a:gd name="T9" fmla="*/ 249764 h 619"/>
              <a:gd name="T10" fmla="*/ 252583 w 472"/>
              <a:gd name="T11" fmla="*/ 0 h 619"/>
              <a:gd name="T12" fmla="*/ 252583 w 472"/>
              <a:gd name="T13" fmla="*/ 594119 h 619"/>
              <a:gd name="T14" fmla="*/ 252583 w 472"/>
              <a:gd name="T15" fmla="*/ 594119 h 619"/>
              <a:gd name="T16" fmla="*/ 48162 w 472"/>
              <a:gd name="T17" fmla="*/ 249764 h 619"/>
              <a:gd name="T18" fmla="*/ 252583 w 472"/>
              <a:gd name="T19" fmla="*/ 30822 h 619"/>
              <a:gd name="T20" fmla="*/ 457003 w 472"/>
              <a:gd name="T21" fmla="*/ 249764 h 619"/>
              <a:gd name="T22" fmla="*/ 252583 w 472"/>
              <a:gd name="T23" fmla="*/ 594119 h 619"/>
              <a:gd name="T24" fmla="*/ 252583 w 472"/>
              <a:gd name="T25" fmla="*/ 140293 h 619"/>
              <a:gd name="T26" fmla="*/ 252583 w 472"/>
              <a:gd name="T27" fmla="*/ 140293 h 619"/>
              <a:gd name="T28" fmla="*/ 142345 w 472"/>
              <a:gd name="T29" fmla="*/ 249764 h 619"/>
              <a:gd name="T30" fmla="*/ 252583 w 472"/>
              <a:gd name="T31" fmla="*/ 343292 h 619"/>
              <a:gd name="T32" fmla="*/ 362820 w 472"/>
              <a:gd name="T33" fmla="*/ 249764 h 619"/>
              <a:gd name="T34" fmla="*/ 252583 w 472"/>
              <a:gd name="T35" fmla="*/ 140293 h 619"/>
              <a:gd name="T36" fmla="*/ 252583 w 472"/>
              <a:gd name="T37" fmla="*/ 312470 h 619"/>
              <a:gd name="T38" fmla="*/ 252583 w 472"/>
              <a:gd name="T39" fmla="*/ 312470 h 619"/>
              <a:gd name="T40" fmla="*/ 189437 w 472"/>
              <a:gd name="T41" fmla="*/ 249764 h 619"/>
              <a:gd name="T42" fmla="*/ 252583 w 472"/>
              <a:gd name="T43" fmla="*/ 187057 h 619"/>
              <a:gd name="T44" fmla="*/ 315728 w 472"/>
              <a:gd name="T45" fmla="*/ 249764 h 619"/>
              <a:gd name="T46" fmla="*/ 252583 w 472"/>
              <a:gd name="T47" fmla="*/ 312470 h 61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72" h="619">
                <a:moveTo>
                  <a:pt x="236" y="0"/>
                </a:moveTo>
                <a:lnTo>
                  <a:pt x="236" y="0"/>
                </a:lnTo>
                <a:cubicBezTo>
                  <a:pt x="104" y="0"/>
                  <a:pt x="0" y="103"/>
                  <a:pt x="0" y="235"/>
                </a:cubicBezTo>
                <a:cubicBezTo>
                  <a:pt x="0" y="323"/>
                  <a:pt x="192" y="618"/>
                  <a:pt x="236" y="618"/>
                </a:cubicBezTo>
                <a:cubicBezTo>
                  <a:pt x="280" y="618"/>
                  <a:pt x="471" y="323"/>
                  <a:pt x="471" y="235"/>
                </a:cubicBezTo>
                <a:cubicBezTo>
                  <a:pt x="471" y="103"/>
                  <a:pt x="368" y="0"/>
                  <a:pt x="236" y="0"/>
                </a:cubicBezTo>
                <a:close/>
                <a:moveTo>
                  <a:pt x="236" y="559"/>
                </a:moveTo>
                <a:lnTo>
                  <a:pt x="236" y="559"/>
                </a:lnTo>
                <a:cubicBezTo>
                  <a:pt x="207" y="559"/>
                  <a:pt x="45" y="309"/>
                  <a:pt x="45" y="235"/>
                </a:cubicBezTo>
                <a:cubicBezTo>
                  <a:pt x="45" y="117"/>
                  <a:pt x="133" y="29"/>
                  <a:pt x="236" y="29"/>
                </a:cubicBezTo>
                <a:cubicBezTo>
                  <a:pt x="339" y="29"/>
                  <a:pt x="427" y="117"/>
                  <a:pt x="427" y="235"/>
                </a:cubicBezTo>
                <a:cubicBezTo>
                  <a:pt x="427" y="309"/>
                  <a:pt x="266" y="559"/>
                  <a:pt x="236" y="559"/>
                </a:cubicBezTo>
                <a:close/>
                <a:moveTo>
                  <a:pt x="236" y="132"/>
                </a:moveTo>
                <a:lnTo>
                  <a:pt x="236" y="132"/>
                </a:lnTo>
                <a:cubicBezTo>
                  <a:pt x="177" y="132"/>
                  <a:pt x="133" y="176"/>
                  <a:pt x="133" y="235"/>
                </a:cubicBezTo>
                <a:cubicBezTo>
                  <a:pt x="133" y="279"/>
                  <a:pt x="177" y="323"/>
                  <a:pt x="236" y="323"/>
                </a:cubicBezTo>
                <a:cubicBezTo>
                  <a:pt x="295" y="323"/>
                  <a:pt x="339" y="279"/>
                  <a:pt x="339" y="235"/>
                </a:cubicBezTo>
                <a:cubicBezTo>
                  <a:pt x="339" y="176"/>
                  <a:pt x="295" y="132"/>
                  <a:pt x="236" y="132"/>
                </a:cubicBezTo>
                <a:close/>
                <a:moveTo>
                  <a:pt x="236" y="294"/>
                </a:moveTo>
                <a:lnTo>
                  <a:pt x="236" y="294"/>
                </a:lnTo>
                <a:cubicBezTo>
                  <a:pt x="207" y="294"/>
                  <a:pt x="177" y="264"/>
                  <a:pt x="177" y="235"/>
                </a:cubicBezTo>
                <a:cubicBezTo>
                  <a:pt x="177" y="191"/>
                  <a:pt x="207" y="176"/>
                  <a:pt x="236" y="176"/>
                </a:cubicBezTo>
                <a:cubicBezTo>
                  <a:pt x="266" y="176"/>
                  <a:pt x="295" y="191"/>
                  <a:pt x="295" y="235"/>
                </a:cubicBezTo>
                <a:cubicBezTo>
                  <a:pt x="295" y="264"/>
                  <a:pt x="266" y="294"/>
                  <a:pt x="236" y="2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/>
          <a:p>
            <a:endParaRPr lang="en-US" sz="507" dirty="0"/>
          </a:p>
        </p:txBody>
      </p:sp>
      <p:pic>
        <p:nvPicPr>
          <p:cNvPr id="14" name="Picture 13" descr="Social Media_PPT.em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061" y="4338922"/>
            <a:ext cx="1533924" cy="374254"/>
          </a:xfrm>
          <a:prstGeom prst="rect">
            <a:avLst/>
          </a:prstGeom>
        </p:spPr>
      </p:pic>
      <p:pic>
        <p:nvPicPr>
          <p:cNvPr id="15" name="Picture 14" descr="LMI_maste-rev-logo only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69" y="6366534"/>
            <a:ext cx="543776" cy="215815"/>
          </a:xfrm>
          <a:prstGeom prst="rect">
            <a:avLst/>
          </a:prstGeom>
        </p:spPr>
      </p:pic>
      <p:sp>
        <p:nvSpPr>
          <p:cNvPr id="17" name="TextBox 11"/>
          <p:cNvSpPr txBox="1">
            <a:spLocks noChangeArrowheads="1"/>
          </p:cNvSpPr>
          <p:nvPr userDrawn="1"/>
        </p:nvSpPr>
        <p:spPr bwMode="auto">
          <a:xfrm>
            <a:off x="11510193" y="6372228"/>
            <a:ext cx="255526" cy="18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4" tIns="34292" rIns="68584" bIns="3429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ctr"/>
            <a:fld id="{F7B09E76-417B-4276-80FD-3206DD0259BA}" type="slidenum">
              <a:rPr lang="id-ID" altLang="en-US" sz="751" b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pPr algn="ctr"/>
              <a:t>‹#›</a:t>
            </a:fld>
            <a:endParaRPr lang="id-ID" altLang="en-US" sz="751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8689463" y="2709362"/>
            <a:ext cx="3118996" cy="59848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bg2"/>
                </a:solidFill>
              </a:defRPr>
            </a:lvl1pPr>
            <a:lvl2pPr marL="342405" indent="0" algn="l">
              <a:buNone/>
              <a:defRPr sz="1500">
                <a:solidFill>
                  <a:schemeClr val="bg2"/>
                </a:solidFill>
              </a:defRPr>
            </a:lvl2pPr>
            <a:lvl3pPr marL="685405" indent="0" algn="l">
              <a:buNone/>
              <a:defRPr sz="1500">
                <a:solidFill>
                  <a:schemeClr val="bg2"/>
                </a:solidFill>
              </a:defRPr>
            </a:lvl3pPr>
            <a:lvl4pPr marL="1028405" indent="0" algn="l">
              <a:buNone/>
              <a:defRPr sz="1500">
                <a:solidFill>
                  <a:schemeClr val="bg2"/>
                </a:solidFill>
              </a:defRPr>
            </a:lvl4pPr>
            <a:lvl5pPr marL="1371405" indent="0" algn="l">
              <a:buNone/>
              <a:defRPr sz="15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err="1"/>
              <a:t>yourname@lmi.org</a:t>
            </a:r>
            <a:endParaRPr lang="en-US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8689463" y="3502557"/>
            <a:ext cx="3118996" cy="59848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bg2"/>
                </a:solidFill>
              </a:defRPr>
            </a:lvl1pPr>
            <a:lvl2pPr marL="342405" indent="0" algn="l">
              <a:buNone/>
              <a:defRPr sz="1500">
                <a:solidFill>
                  <a:schemeClr val="bg2"/>
                </a:solidFill>
              </a:defRPr>
            </a:lvl2pPr>
            <a:lvl3pPr marL="685405" indent="0" algn="l">
              <a:buNone/>
              <a:defRPr sz="1500">
                <a:solidFill>
                  <a:schemeClr val="bg2"/>
                </a:solidFill>
              </a:defRPr>
            </a:lvl3pPr>
            <a:lvl4pPr marL="1028405" indent="0" algn="l">
              <a:buNone/>
              <a:defRPr sz="1500">
                <a:solidFill>
                  <a:schemeClr val="bg2"/>
                </a:solidFill>
              </a:defRPr>
            </a:lvl4pPr>
            <a:lvl5pPr marL="1371405" indent="0" algn="l">
              <a:buNone/>
              <a:defRPr sz="15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123.456.7890</a:t>
            </a:r>
          </a:p>
        </p:txBody>
      </p:sp>
    </p:spTree>
    <p:extLst>
      <p:ext uri="{BB962C8B-B14F-4D97-AF65-F5344CB8AC3E}">
        <p14:creationId xmlns:p14="http://schemas.microsoft.com/office/powerpoint/2010/main" val="443651068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AutoShape 3"/>
          <p:cNvSpPr>
            <a:spLocks/>
          </p:cNvSpPr>
          <p:nvPr userDrawn="1"/>
        </p:nvSpPr>
        <p:spPr bwMode="auto">
          <a:xfrm>
            <a:off x="4798772" y="1826798"/>
            <a:ext cx="5867721" cy="4325810"/>
          </a:xfrm>
          <a:prstGeom prst="rightArrow">
            <a:avLst>
              <a:gd name="adj1" fmla="val 100000"/>
              <a:gd name="adj2" fmla="val 27518"/>
            </a:avLst>
          </a:prstGeom>
          <a:solidFill>
            <a:schemeClr val="tx1">
              <a:lumMod val="60000"/>
              <a:lumOff val="40000"/>
            </a:schemeClr>
          </a:solidFill>
          <a:ln w="889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685649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latin typeface="+mn-lt"/>
              <a:ea typeface="+mn-ea"/>
            </a:endParaRPr>
          </a:p>
        </p:txBody>
      </p:sp>
      <p:sp>
        <p:nvSpPr>
          <p:cNvPr id="5" name="AutoShape 4"/>
          <p:cNvSpPr>
            <a:spLocks/>
          </p:cNvSpPr>
          <p:nvPr userDrawn="1"/>
        </p:nvSpPr>
        <p:spPr bwMode="auto">
          <a:xfrm>
            <a:off x="1238485" y="1828880"/>
            <a:ext cx="5293215" cy="4321642"/>
          </a:xfrm>
          <a:prstGeom prst="rightArrow">
            <a:avLst>
              <a:gd name="adj1" fmla="val 100000"/>
              <a:gd name="adj2" fmla="val 27547"/>
            </a:avLst>
          </a:prstGeom>
          <a:solidFill>
            <a:schemeClr val="accent2"/>
          </a:solidFill>
          <a:ln w="889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685649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latin typeface="+mn-lt"/>
              <a:ea typeface="+mn-ea"/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776874" y="3498780"/>
            <a:ext cx="982101" cy="981846"/>
          </a:xfrm>
          <a:prstGeom prst="ellipse">
            <a:avLst/>
          </a:prstGeom>
          <a:solidFill>
            <a:schemeClr val="bg1">
              <a:lumMod val="50000"/>
            </a:schemeClr>
          </a:solidFill>
          <a:ln w="7620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6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7" name="Freeform 50"/>
          <p:cNvSpPr>
            <a:spLocks/>
          </p:cNvSpPr>
          <p:nvPr userDrawn="1"/>
        </p:nvSpPr>
        <p:spPr bwMode="auto">
          <a:xfrm>
            <a:off x="6109603" y="3672135"/>
            <a:ext cx="411136" cy="635135"/>
          </a:xfrm>
          <a:custGeom>
            <a:avLst/>
            <a:gdLst/>
            <a:ahLst/>
            <a:cxnLst>
              <a:cxn ang="0">
                <a:pos x="10" y="57"/>
              </a:cxn>
              <a:cxn ang="0">
                <a:pos x="7" y="57"/>
              </a:cxn>
              <a:cxn ang="0">
                <a:pos x="1" y="51"/>
              </a:cxn>
              <a:cxn ang="0">
                <a:pos x="1" y="48"/>
              </a:cxn>
              <a:cxn ang="0">
                <a:pos x="20" y="29"/>
              </a:cxn>
              <a:cxn ang="0">
                <a:pos x="1" y="10"/>
              </a:cxn>
              <a:cxn ang="0">
                <a:pos x="1" y="7"/>
              </a:cxn>
              <a:cxn ang="0">
                <a:pos x="7" y="1"/>
              </a:cxn>
              <a:cxn ang="0">
                <a:pos x="10" y="1"/>
              </a:cxn>
              <a:cxn ang="0">
                <a:pos x="36" y="27"/>
              </a:cxn>
              <a:cxn ang="0">
                <a:pos x="36" y="31"/>
              </a:cxn>
              <a:cxn ang="0">
                <a:pos x="10" y="57"/>
              </a:cxn>
            </a:cxnLst>
            <a:rect l="0" t="0" r="r" b="b"/>
            <a:pathLst>
              <a:path w="37" h="58">
                <a:moveTo>
                  <a:pt x="10" y="57"/>
                </a:moveTo>
                <a:cubicBezTo>
                  <a:pt x="9" y="58"/>
                  <a:pt x="7" y="58"/>
                  <a:pt x="7" y="57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0"/>
                  <a:pt x="0" y="49"/>
                  <a:pt x="1" y="48"/>
                </a:cubicBezTo>
                <a:cubicBezTo>
                  <a:pt x="20" y="29"/>
                  <a:pt x="20" y="29"/>
                  <a:pt x="20" y="29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9"/>
                  <a:pt x="0" y="8"/>
                  <a:pt x="1" y="7"/>
                </a:cubicBezTo>
                <a:cubicBezTo>
                  <a:pt x="7" y="1"/>
                  <a:pt x="7" y="1"/>
                  <a:pt x="7" y="1"/>
                </a:cubicBezTo>
                <a:cubicBezTo>
                  <a:pt x="7" y="0"/>
                  <a:pt x="9" y="0"/>
                  <a:pt x="10" y="1"/>
                </a:cubicBezTo>
                <a:cubicBezTo>
                  <a:pt x="36" y="27"/>
                  <a:pt x="36" y="27"/>
                  <a:pt x="36" y="27"/>
                </a:cubicBezTo>
                <a:cubicBezTo>
                  <a:pt x="37" y="28"/>
                  <a:pt x="37" y="30"/>
                  <a:pt x="36" y="31"/>
                </a:cubicBezTo>
                <a:lnTo>
                  <a:pt x="10" y="57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lIns="34276" tIns="17139" rIns="34276" bIns="17139"/>
          <a:lstStyle/>
          <a:p>
            <a:pPr defTabSz="6856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87558949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idx="4294967295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35612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53135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304990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18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7178476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9364" y="1404147"/>
            <a:ext cx="11394319" cy="4719638"/>
          </a:xfrm>
        </p:spPr>
        <p:txBody>
          <a:bodyPr numCol="1" spcCol="914400"/>
          <a:lstStyle>
            <a:lvl1pPr marL="85724" indent="0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FontTx/>
              <a:buNone/>
              <a:defRPr sz="1500" baseline="0">
                <a:solidFill>
                  <a:srgbClr val="53565A"/>
                </a:solidFill>
                <a:latin typeface="Roboto Light" charset="0"/>
              </a:defRPr>
            </a:lvl1pPr>
            <a:lvl2pPr marL="342898" indent="-171449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Font typeface="Arial" charset="0"/>
              <a:buChar char="•"/>
              <a:defRPr sz="1351" baseline="0">
                <a:solidFill>
                  <a:srgbClr val="53565A"/>
                </a:solidFill>
                <a:latin typeface="Roboto Light" charset="0"/>
              </a:defRPr>
            </a:lvl2pPr>
            <a:lvl3pPr marL="514347" indent="-171449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Font typeface=".HelveticaNeueDeskInterface-Regular" charset="-120"/>
              <a:buChar char="–"/>
              <a:defRPr sz="1351" baseline="0">
                <a:solidFill>
                  <a:srgbClr val="53565A"/>
                </a:solidFill>
                <a:latin typeface="Roboto Light" charset="0"/>
              </a:defRPr>
            </a:lvl3pPr>
            <a:lvl4pPr marL="685794" indent="-171449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Font typeface="Arial" charset="0"/>
              <a:buChar char="•"/>
              <a:defRPr sz="1351" baseline="0">
                <a:solidFill>
                  <a:srgbClr val="53565A"/>
                </a:solidFill>
                <a:latin typeface="Roboto Light" charset="0"/>
              </a:defRPr>
            </a:lvl4pPr>
            <a:lvl5pPr marL="857243" indent="-171449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Font typeface=".HelveticaNeueDeskInterface-Regular" charset="-120"/>
              <a:buChar char="–"/>
              <a:defRPr sz="1351" baseline="0">
                <a:solidFill>
                  <a:srgbClr val="53565A"/>
                </a:solidFill>
                <a:latin typeface="Roboto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187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812414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512293" y="2098675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Team Leader Name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097611" y="1502202"/>
            <a:ext cx="0" cy="4343400"/>
          </a:xfrm>
          <a:prstGeom prst="line">
            <a:avLst/>
          </a:prstGeom>
          <a:ln w="28575">
            <a:solidFill>
              <a:srgbClr val="515154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4697416" y="5637352"/>
            <a:ext cx="562051" cy="207963"/>
          </a:xfrm>
          <a:prstGeom prst="rect">
            <a:avLst/>
          </a:prstGeom>
        </p:spPr>
      </p:pic>
      <p:sp>
        <p:nvSpPr>
          <p:cNvPr id="8" name="Action Button: Custom 7">
            <a:hlinkClick r:id="rId3" highlightClick="1"/>
          </p:cNvPr>
          <p:cNvSpPr/>
          <p:nvPr userDrawn="1"/>
        </p:nvSpPr>
        <p:spPr>
          <a:xfrm>
            <a:off x="4652585" y="5546655"/>
            <a:ext cx="285055" cy="419391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7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9" name="Action Button: Custom 8">
            <a:hlinkClick r:id="rId3" highlightClick="1"/>
          </p:cNvPr>
          <p:cNvSpPr/>
          <p:nvPr userDrawn="1"/>
        </p:nvSpPr>
        <p:spPr>
          <a:xfrm>
            <a:off x="5047026" y="5546655"/>
            <a:ext cx="285055" cy="426435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7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68429" y="1502205"/>
            <a:ext cx="7240027" cy="453928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spcBef>
                <a:spcPts val="38"/>
              </a:spcBef>
              <a:buNone/>
              <a:defRPr lang="en-US" kern="900" dirty="0" smtClean="0">
                <a:solidFill>
                  <a:srgbClr val="0018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685863" fontAlgn="auto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Team </a:t>
            </a:r>
            <a:r>
              <a:rPr lang="en-US"/>
              <a:t>Leader Title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68429" y="2171700"/>
            <a:ext cx="7264704" cy="407890"/>
          </a:xfrm>
          <a:noFill/>
          <a:ln>
            <a:noFill/>
          </a:ln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None/>
              <a:defRPr lang="en-US" sz="1051" dirty="0" smtClean="0">
                <a:solidFill>
                  <a:srgbClr val="53565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Team Leader Bio</a:t>
            </a:r>
          </a:p>
        </p:txBody>
      </p:sp>
    </p:spTree>
    <p:extLst>
      <p:ext uri="{BB962C8B-B14F-4D97-AF65-F5344CB8AC3E}">
        <p14:creationId xmlns:p14="http://schemas.microsoft.com/office/powerpoint/2010/main" val="747485642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257971" y="914400"/>
            <a:ext cx="5934032" cy="5943600"/>
          </a:xfrm>
        </p:spPr>
        <p:txBody>
          <a:bodyPr tIns="0" rIns="0" bIns="0"/>
          <a:lstStyle/>
          <a:p>
            <a:pPr marL="257170" marR="0" lvl="0" indent="-257170" algn="l" defTabSz="685191" rtl="0" eaLnBrk="1" fontAlgn="base" latinLnBrk="0" hangingPunct="1">
              <a:lnSpc>
                <a:spcPct val="90000"/>
              </a:lnSpc>
              <a:spcBef>
                <a:spcPts val="751"/>
              </a:spcBef>
              <a:spcAft>
                <a:spcPct val="0"/>
              </a:spcAft>
              <a:buClr>
                <a:srgbClr val="E36F1E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187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9365" y="1404147"/>
            <a:ext cx="5781172" cy="4719638"/>
          </a:xfrm>
        </p:spPr>
        <p:txBody>
          <a:bodyPr numCol="1" spcCol="914400"/>
          <a:lstStyle>
            <a:lvl1pPr marL="85724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1500" baseline="0">
                <a:latin typeface="Roboto Light" charset="0"/>
              </a:defRPr>
            </a:lvl1pPr>
            <a:lvl2pPr marL="342893" indent="-171446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Font typeface="Arial" charset="0"/>
              <a:buChar char="•"/>
              <a:defRPr sz="1351" baseline="0">
                <a:latin typeface="Roboto Light" charset="0"/>
              </a:defRPr>
            </a:lvl2pPr>
            <a:lvl3pPr marL="514340" indent="-171446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Font typeface=".HelveticaNeueDeskInterface-Regular" charset="-120"/>
              <a:buChar char="–"/>
              <a:defRPr sz="1351" baseline="0">
                <a:latin typeface="Roboto Light" charset="0"/>
              </a:defRPr>
            </a:lvl3pPr>
            <a:lvl4pPr marL="685786" indent="-171446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Font typeface="Arial" charset="0"/>
              <a:buChar char="•"/>
              <a:defRPr sz="1351" baseline="0">
                <a:latin typeface="Roboto Light" charset="0"/>
              </a:defRPr>
            </a:lvl4pPr>
            <a:lvl5pPr marL="857232" indent="-171446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Font typeface=".HelveticaNeueDeskInterface-Regular" charset="-120"/>
              <a:buChar char="–"/>
              <a:defRPr sz="1351" baseline="0">
                <a:latin typeface="Roboto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7386761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eet 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205991" y="1492438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924960" y="1492438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080061" y="3854451"/>
            <a:ext cx="2629587" cy="494580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1614" kern="9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685863" fontAlgn="auto">
              <a:spcBef>
                <a:spcPts val="0"/>
              </a:spcBef>
              <a:spcAft>
                <a:spcPts val="0"/>
              </a:spcAft>
            </a:pPr>
            <a:r>
              <a:rPr lang="en-US"/>
              <a:t>Name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080064" y="4308480"/>
            <a:ext cx="2458712" cy="569601"/>
          </a:xfrm>
          <a:noFill/>
          <a:ln>
            <a:noFill/>
          </a:ln>
        </p:spPr>
        <p:txBody>
          <a:bodyPr wrap="square" lIns="243797" tIns="121899" rIns="243797" bIns="121899" anchor="t">
            <a:spAutoFit/>
          </a:bodyPr>
          <a:lstStyle>
            <a:lvl1pPr marL="0" indent="0">
              <a:lnSpc>
                <a:spcPct val="100000"/>
              </a:lnSpc>
              <a:spcBef>
                <a:spcPts val="38"/>
              </a:spcBef>
              <a:buFontTx/>
              <a:buNone/>
              <a:defRPr lang="en-US" sz="1051" dirty="0" smtClean="0"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Title</a:t>
            </a:r>
          </a:p>
          <a:p>
            <a:pPr lvl="0">
              <a:spcBef>
                <a:spcPct val="0"/>
              </a:spcBef>
            </a:pP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3205992" y="5197479"/>
            <a:ext cx="562051" cy="2079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6924961" y="5197479"/>
            <a:ext cx="562051" cy="207963"/>
          </a:xfrm>
          <a:prstGeom prst="rect">
            <a:avLst/>
          </a:prstGeom>
        </p:spPr>
      </p:pic>
      <p:sp>
        <p:nvSpPr>
          <p:cNvPr id="20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6799029" y="3854451"/>
            <a:ext cx="2629587" cy="494580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1614" kern="9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685863" fontAlgn="auto">
              <a:spcBef>
                <a:spcPts val="0"/>
              </a:spcBef>
              <a:spcAft>
                <a:spcPts val="0"/>
              </a:spcAft>
            </a:pPr>
            <a:r>
              <a:rPr lang="en-US"/>
              <a:t>Name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6799032" y="4308480"/>
            <a:ext cx="2458712" cy="569601"/>
          </a:xfrm>
          <a:noFill/>
          <a:ln>
            <a:noFill/>
          </a:ln>
        </p:spPr>
        <p:txBody>
          <a:bodyPr wrap="square" lIns="243797" tIns="121899" rIns="243797" bIns="121899" anchor="t">
            <a:spAutoFit/>
          </a:bodyPr>
          <a:lstStyle>
            <a:lvl1pPr marL="0" indent="0">
              <a:lnSpc>
                <a:spcPct val="100000"/>
              </a:lnSpc>
              <a:spcBef>
                <a:spcPts val="38"/>
              </a:spcBef>
              <a:buFontTx/>
              <a:buNone/>
              <a:defRPr lang="en-US" sz="1051" dirty="0" smtClean="0"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Title</a:t>
            </a:r>
          </a:p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9568" y="45721"/>
            <a:ext cx="11424509" cy="907257"/>
          </a:xfrm>
        </p:spPr>
        <p:txBody>
          <a:bodyPr/>
          <a:lstStyle>
            <a:lvl1pPr>
              <a:defRPr>
                <a:solidFill>
                  <a:srgbClr val="00187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2441259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98162" y="1492438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842261" y="1492438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686357" y="1492438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9530455" y="1492438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998163" y="5197479"/>
            <a:ext cx="562051" cy="207963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716331" y="3854451"/>
            <a:ext cx="2629587" cy="494580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1614" kern="900" dirty="0" smtClean="0">
                <a:solidFill>
                  <a:srgbClr val="0018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685863" fontAlgn="auto">
              <a:spcBef>
                <a:spcPts val="0"/>
              </a:spcBef>
              <a:spcAft>
                <a:spcPts val="0"/>
              </a:spcAft>
            </a:pPr>
            <a:r>
              <a:rPr lang="en-US"/>
              <a:t>Name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716332" y="4308480"/>
            <a:ext cx="2458712" cy="569601"/>
          </a:xfrm>
          <a:noFill/>
          <a:ln>
            <a:noFill/>
          </a:ln>
        </p:spPr>
        <p:txBody>
          <a:bodyPr wrap="square" lIns="243797" tIns="121899" rIns="243797" bIns="121899" anchor="t">
            <a:spAutoFit/>
          </a:bodyPr>
          <a:lstStyle>
            <a:lvl1pPr marL="0" indent="0">
              <a:lnSpc>
                <a:spcPct val="100000"/>
              </a:lnSpc>
              <a:spcBef>
                <a:spcPts val="38"/>
              </a:spcBef>
              <a:buFontTx/>
              <a:buNone/>
              <a:defRPr lang="en-US" sz="1051" dirty="0" smtClean="0">
                <a:solidFill>
                  <a:srgbClr val="53565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Title</a:t>
            </a:r>
          </a:p>
          <a:p>
            <a:pPr lvl="0">
              <a:spcBef>
                <a:spcPct val="0"/>
              </a:spcBef>
            </a:pP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3842263" y="5197479"/>
            <a:ext cx="562051" cy="2079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6686359" y="5197479"/>
            <a:ext cx="562051" cy="2079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9530456" y="5197479"/>
            <a:ext cx="562051" cy="207963"/>
          </a:xfrm>
          <a:prstGeom prst="rect">
            <a:avLst/>
          </a:prstGeom>
        </p:spPr>
      </p:pic>
      <p:sp>
        <p:nvSpPr>
          <p:cNvPr id="18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872233" y="3854451"/>
            <a:ext cx="2629587" cy="494580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1614" kern="900" dirty="0" smtClean="0">
                <a:solidFill>
                  <a:srgbClr val="0018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685863" fontAlgn="auto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Name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872236" y="4308480"/>
            <a:ext cx="2458712" cy="569601"/>
          </a:xfrm>
          <a:noFill/>
          <a:ln>
            <a:noFill/>
          </a:ln>
        </p:spPr>
        <p:txBody>
          <a:bodyPr wrap="square" lIns="243797" tIns="121899" rIns="243797" bIns="121899" anchor="t">
            <a:spAutoFit/>
          </a:bodyPr>
          <a:lstStyle>
            <a:lvl1pPr marL="0" indent="0">
              <a:lnSpc>
                <a:spcPct val="100000"/>
              </a:lnSpc>
              <a:spcBef>
                <a:spcPts val="38"/>
              </a:spcBef>
              <a:buFontTx/>
              <a:buNone/>
              <a:defRPr lang="en-US" sz="1051" dirty="0" smtClean="0">
                <a:solidFill>
                  <a:srgbClr val="53565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Title</a:t>
            </a:r>
          </a:p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6560428" y="3854451"/>
            <a:ext cx="2629587" cy="494580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1614" kern="900" dirty="0" smtClean="0">
                <a:solidFill>
                  <a:srgbClr val="0018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685863" fontAlgn="auto">
              <a:spcBef>
                <a:spcPts val="0"/>
              </a:spcBef>
              <a:spcAft>
                <a:spcPts val="0"/>
              </a:spcAft>
            </a:pPr>
            <a:r>
              <a:rPr lang="en-US"/>
              <a:t>Name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6560429" y="4308480"/>
            <a:ext cx="2458712" cy="569601"/>
          </a:xfrm>
          <a:noFill/>
          <a:ln>
            <a:noFill/>
          </a:ln>
        </p:spPr>
        <p:txBody>
          <a:bodyPr wrap="square" lIns="243797" tIns="121899" rIns="243797" bIns="121899" anchor="t">
            <a:spAutoFit/>
          </a:bodyPr>
          <a:lstStyle>
            <a:lvl1pPr marL="0" indent="0">
              <a:lnSpc>
                <a:spcPct val="100000"/>
              </a:lnSpc>
              <a:spcBef>
                <a:spcPts val="38"/>
              </a:spcBef>
              <a:buFontTx/>
              <a:buNone/>
              <a:defRPr lang="en-US" sz="1051" dirty="0" smtClean="0">
                <a:solidFill>
                  <a:srgbClr val="53565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Title</a:t>
            </a:r>
          </a:p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9404527" y="3854451"/>
            <a:ext cx="2629587" cy="494580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1614" kern="900" dirty="0" smtClean="0">
                <a:solidFill>
                  <a:srgbClr val="0018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685863" fontAlgn="auto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Name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9404528" y="4308480"/>
            <a:ext cx="2458712" cy="569601"/>
          </a:xfrm>
          <a:noFill/>
          <a:ln>
            <a:noFill/>
          </a:ln>
        </p:spPr>
        <p:txBody>
          <a:bodyPr wrap="square" lIns="243797" tIns="121899" rIns="243797" bIns="121899" anchor="t">
            <a:spAutoFit/>
          </a:bodyPr>
          <a:lstStyle>
            <a:lvl1pPr marL="0" indent="0">
              <a:lnSpc>
                <a:spcPct val="100000"/>
              </a:lnSpc>
              <a:spcBef>
                <a:spcPts val="38"/>
              </a:spcBef>
              <a:buFontTx/>
              <a:buNone/>
              <a:defRPr lang="en-US" sz="1051" dirty="0" smtClean="0">
                <a:solidFill>
                  <a:srgbClr val="53565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Title</a:t>
            </a:r>
          </a:p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5633806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512293" y="2098675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Team Leader Name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097611" y="1502202"/>
            <a:ext cx="0" cy="4343400"/>
          </a:xfrm>
          <a:prstGeom prst="line">
            <a:avLst/>
          </a:prstGeom>
          <a:ln w="28575">
            <a:solidFill>
              <a:srgbClr val="515154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4697416" y="5637352"/>
            <a:ext cx="562051" cy="207963"/>
          </a:xfrm>
          <a:prstGeom prst="rect">
            <a:avLst/>
          </a:prstGeom>
        </p:spPr>
      </p:pic>
      <p:sp>
        <p:nvSpPr>
          <p:cNvPr id="8" name="Action Button: Custom 7">
            <a:hlinkClick r:id="rId3" highlightClick="1"/>
          </p:cNvPr>
          <p:cNvSpPr/>
          <p:nvPr userDrawn="1"/>
        </p:nvSpPr>
        <p:spPr>
          <a:xfrm>
            <a:off x="4652585" y="5546655"/>
            <a:ext cx="285055" cy="419391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7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9" name="Action Button: Custom 8">
            <a:hlinkClick r:id="rId3" highlightClick="1"/>
          </p:cNvPr>
          <p:cNvSpPr/>
          <p:nvPr userDrawn="1"/>
        </p:nvSpPr>
        <p:spPr>
          <a:xfrm>
            <a:off x="5047026" y="5546655"/>
            <a:ext cx="285055" cy="426435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7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68429" y="1502205"/>
            <a:ext cx="7240027" cy="453928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spcBef>
                <a:spcPts val="38"/>
              </a:spcBef>
              <a:buNone/>
              <a:defRPr lang="en-US" kern="900" dirty="0" smtClean="0">
                <a:solidFill>
                  <a:srgbClr val="0018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685863" fontAlgn="auto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Team </a:t>
            </a:r>
            <a:r>
              <a:rPr lang="en-US"/>
              <a:t>Leader Title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68429" y="2171700"/>
            <a:ext cx="7264704" cy="407890"/>
          </a:xfrm>
          <a:noFill/>
          <a:ln>
            <a:noFill/>
          </a:ln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None/>
              <a:defRPr lang="en-US" sz="1051" dirty="0" smtClean="0">
                <a:solidFill>
                  <a:srgbClr val="53565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Team Leader Bio</a:t>
            </a:r>
          </a:p>
        </p:txBody>
      </p:sp>
    </p:spTree>
    <p:extLst>
      <p:ext uri="{BB962C8B-B14F-4D97-AF65-F5344CB8AC3E}">
        <p14:creationId xmlns:p14="http://schemas.microsoft.com/office/powerpoint/2010/main" val="1219324681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736392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9572" y="1185351"/>
            <a:ext cx="4343401" cy="4776506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75"/>
              </a:spcAft>
              <a:buNone/>
              <a:defRPr sz="1351" b="0" i="0">
                <a:solidFill>
                  <a:srgbClr val="00187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6101493" y="914400"/>
            <a:ext cx="6090511" cy="5943600"/>
          </a:xfrm>
          <a:prstGeom prst="rect">
            <a:avLst/>
          </a:prstGeom>
          <a:solidFill>
            <a:srgbClr val="5356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4" tIns="17143" rIns="34284" bIns="17143" anchor="ctr"/>
          <a:lstStyle/>
          <a:p>
            <a:pPr algn="ctr" defTabSz="6856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1" dirty="0">
              <a:solidFill>
                <a:srgbClr val="4D4F53"/>
              </a:solidFill>
              <a:cs typeface="Lato Light"/>
            </a:endParaRPr>
          </a:p>
        </p:txBody>
      </p:sp>
      <p:sp>
        <p:nvSpPr>
          <p:cNvPr id="5" name="TextBox 11"/>
          <p:cNvSpPr txBox="1">
            <a:spLocks noChangeArrowheads="1"/>
          </p:cNvSpPr>
          <p:nvPr userDrawn="1"/>
        </p:nvSpPr>
        <p:spPr bwMode="auto">
          <a:xfrm>
            <a:off x="11510208" y="6372227"/>
            <a:ext cx="255492" cy="18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7" tIns="34283" rIns="68567" bIns="34283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ctr"/>
            <a:fld id="{F7B09E76-417B-4276-80FD-3206DD0259BA}" type="slidenum">
              <a:rPr lang="id-ID" altLang="en-US" sz="751" b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pPr algn="ctr"/>
              <a:t>‹#›</a:t>
            </a:fld>
            <a:endParaRPr lang="id-ID" altLang="en-US" sz="751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187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617443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bil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9572" y="1185351"/>
            <a:ext cx="4343401" cy="4776506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75"/>
              </a:spcAft>
              <a:buNone/>
              <a:defRPr sz="1350" b="0" i="0">
                <a:solidFill>
                  <a:srgbClr val="00187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6101493" y="914400"/>
            <a:ext cx="6090511" cy="5943603"/>
          </a:xfrm>
          <a:prstGeom prst="rect">
            <a:avLst/>
          </a:prstGeom>
          <a:solidFill>
            <a:srgbClr val="5356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75" tIns="17138" rIns="34275" bIns="17138" anchor="ctr"/>
          <a:lstStyle/>
          <a:p>
            <a:pPr algn="ctr" defTabSz="68545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4D4F53"/>
              </a:solidFill>
              <a:cs typeface="Lato Light"/>
            </a:endParaRPr>
          </a:p>
        </p:txBody>
      </p:sp>
      <p:sp>
        <p:nvSpPr>
          <p:cNvPr id="5" name="TextBox 11"/>
          <p:cNvSpPr txBox="1">
            <a:spLocks noChangeArrowheads="1"/>
          </p:cNvSpPr>
          <p:nvPr userDrawn="1"/>
        </p:nvSpPr>
        <p:spPr bwMode="auto">
          <a:xfrm>
            <a:off x="11510229" y="6372228"/>
            <a:ext cx="255454" cy="18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48" tIns="34275" rIns="68548" bIns="34275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ctr"/>
            <a:fld id="{F7B09E76-417B-4276-80FD-3206DD0259BA}" type="slidenum">
              <a:rPr lang="id-ID" altLang="en-US" sz="750" b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pPr algn="ctr"/>
              <a:t>‹#›</a:t>
            </a:fld>
            <a:endParaRPr lang="id-ID" altLang="en-US" sz="750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151972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187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AutoShape 3"/>
          <p:cNvSpPr>
            <a:spLocks/>
          </p:cNvSpPr>
          <p:nvPr userDrawn="1"/>
        </p:nvSpPr>
        <p:spPr bwMode="auto">
          <a:xfrm>
            <a:off x="4798772" y="1826798"/>
            <a:ext cx="5867721" cy="4325810"/>
          </a:xfrm>
          <a:prstGeom prst="rightArrow">
            <a:avLst>
              <a:gd name="adj1" fmla="val 100000"/>
              <a:gd name="adj2" fmla="val 27518"/>
            </a:avLst>
          </a:prstGeom>
          <a:solidFill>
            <a:srgbClr val="0057B8"/>
          </a:solidFill>
          <a:ln w="889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685649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5" name="AutoShape 4"/>
          <p:cNvSpPr>
            <a:spLocks/>
          </p:cNvSpPr>
          <p:nvPr userDrawn="1"/>
        </p:nvSpPr>
        <p:spPr bwMode="auto">
          <a:xfrm>
            <a:off x="1238485" y="1828880"/>
            <a:ext cx="5293215" cy="4321642"/>
          </a:xfrm>
          <a:prstGeom prst="rightArrow">
            <a:avLst>
              <a:gd name="adj1" fmla="val 100000"/>
              <a:gd name="adj2" fmla="val 27547"/>
            </a:avLst>
          </a:prstGeom>
          <a:solidFill>
            <a:srgbClr val="001871"/>
          </a:solidFill>
          <a:ln w="889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685649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776874" y="3498780"/>
            <a:ext cx="982101" cy="981846"/>
          </a:xfrm>
          <a:prstGeom prst="ellipse">
            <a:avLst/>
          </a:prstGeom>
          <a:solidFill>
            <a:srgbClr val="53565A"/>
          </a:solidFill>
          <a:ln w="7620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6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7" name="Freeform 50"/>
          <p:cNvSpPr>
            <a:spLocks/>
          </p:cNvSpPr>
          <p:nvPr userDrawn="1"/>
        </p:nvSpPr>
        <p:spPr bwMode="auto">
          <a:xfrm>
            <a:off x="6109603" y="3672135"/>
            <a:ext cx="411136" cy="635135"/>
          </a:xfrm>
          <a:custGeom>
            <a:avLst/>
            <a:gdLst/>
            <a:ahLst/>
            <a:cxnLst>
              <a:cxn ang="0">
                <a:pos x="10" y="57"/>
              </a:cxn>
              <a:cxn ang="0">
                <a:pos x="7" y="57"/>
              </a:cxn>
              <a:cxn ang="0">
                <a:pos x="1" y="51"/>
              </a:cxn>
              <a:cxn ang="0">
                <a:pos x="1" y="48"/>
              </a:cxn>
              <a:cxn ang="0">
                <a:pos x="20" y="29"/>
              </a:cxn>
              <a:cxn ang="0">
                <a:pos x="1" y="10"/>
              </a:cxn>
              <a:cxn ang="0">
                <a:pos x="1" y="7"/>
              </a:cxn>
              <a:cxn ang="0">
                <a:pos x="7" y="1"/>
              </a:cxn>
              <a:cxn ang="0">
                <a:pos x="10" y="1"/>
              </a:cxn>
              <a:cxn ang="0">
                <a:pos x="36" y="27"/>
              </a:cxn>
              <a:cxn ang="0">
                <a:pos x="36" y="31"/>
              </a:cxn>
              <a:cxn ang="0">
                <a:pos x="10" y="57"/>
              </a:cxn>
            </a:cxnLst>
            <a:rect l="0" t="0" r="r" b="b"/>
            <a:pathLst>
              <a:path w="37" h="58">
                <a:moveTo>
                  <a:pt x="10" y="57"/>
                </a:moveTo>
                <a:cubicBezTo>
                  <a:pt x="9" y="58"/>
                  <a:pt x="7" y="58"/>
                  <a:pt x="7" y="57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0"/>
                  <a:pt x="0" y="49"/>
                  <a:pt x="1" y="48"/>
                </a:cubicBezTo>
                <a:cubicBezTo>
                  <a:pt x="20" y="29"/>
                  <a:pt x="20" y="29"/>
                  <a:pt x="20" y="29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9"/>
                  <a:pt x="0" y="8"/>
                  <a:pt x="1" y="7"/>
                </a:cubicBezTo>
                <a:cubicBezTo>
                  <a:pt x="7" y="1"/>
                  <a:pt x="7" y="1"/>
                  <a:pt x="7" y="1"/>
                </a:cubicBezTo>
                <a:cubicBezTo>
                  <a:pt x="7" y="0"/>
                  <a:pt x="9" y="0"/>
                  <a:pt x="10" y="1"/>
                </a:cubicBezTo>
                <a:cubicBezTo>
                  <a:pt x="36" y="27"/>
                  <a:pt x="36" y="27"/>
                  <a:pt x="36" y="27"/>
                </a:cubicBezTo>
                <a:cubicBezTo>
                  <a:pt x="37" y="28"/>
                  <a:pt x="37" y="30"/>
                  <a:pt x="36" y="31"/>
                </a:cubicBezTo>
                <a:lnTo>
                  <a:pt x="10" y="5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34276" tIns="17139" rIns="34276" bIns="17139"/>
          <a:lstStyle/>
          <a:p>
            <a:pPr defTabSz="6856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7087895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11" r="96" b="7644"/>
          <a:stretch/>
        </p:blipFill>
        <p:spPr>
          <a:xfrm>
            <a:off x="0" y="912522"/>
            <a:ext cx="12192000" cy="5945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06"/>
          <a:stretch/>
        </p:blipFill>
        <p:spPr>
          <a:xfrm>
            <a:off x="0" y="5009617"/>
            <a:ext cx="12192000" cy="1862356"/>
          </a:xfrm>
          <a:prstGeom prst="rect">
            <a:avLst/>
          </a:prstGeom>
        </p:spPr>
      </p:pic>
      <p:sp>
        <p:nvSpPr>
          <p:cNvPr id="8" name="TextBox 55"/>
          <p:cNvSpPr txBox="1">
            <a:spLocks noChangeArrowheads="1"/>
          </p:cNvSpPr>
          <p:nvPr userDrawn="1"/>
        </p:nvSpPr>
        <p:spPr bwMode="auto">
          <a:xfrm>
            <a:off x="8564413" y="1674279"/>
            <a:ext cx="3500555" cy="55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8" tIns="45724" rIns="91448" bIns="45724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500" dirty="0">
                <a:solidFill>
                  <a:srgbClr val="FFFFFF"/>
                </a:solidFill>
                <a:latin typeface="Roboto Light"/>
                <a:cs typeface="Roboto Light"/>
              </a:rPr>
              <a:t>7940 Jones Branch Drive</a:t>
            </a:r>
          </a:p>
          <a:p>
            <a:r>
              <a:rPr lang="en-US" altLang="en-US" sz="1500" dirty="0">
                <a:solidFill>
                  <a:srgbClr val="FFFFFF"/>
                </a:solidFill>
                <a:latin typeface="Roboto Light"/>
                <a:cs typeface="Roboto Light"/>
              </a:rPr>
              <a:t>Tysons, VA 22102</a:t>
            </a:r>
          </a:p>
        </p:txBody>
      </p:sp>
      <p:sp>
        <p:nvSpPr>
          <p:cNvPr id="10" name="Freeform 178"/>
          <p:cNvSpPr>
            <a:spLocks noChangeArrowheads="1"/>
          </p:cNvSpPr>
          <p:nvPr userDrawn="1"/>
        </p:nvSpPr>
        <p:spPr bwMode="auto">
          <a:xfrm>
            <a:off x="8180139" y="3518433"/>
            <a:ext cx="292176" cy="283370"/>
          </a:xfrm>
          <a:custGeom>
            <a:avLst/>
            <a:gdLst>
              <a:gd name="T0" fmla="*/ 603 w 634"/>
              <a:gd name="T1" fmla="*/ 74 h 619"/>
              <a:gd name="T2" fmla="*/ 603 w 634"/>
              <a:gd name="T3" fmla="*/ 74 h 619"/>
              <a:gd name="T4" fmla="*/ 545 w 634"/>
              <a:gd name="T5" fmla="*/ 15 h 619"/>
              <a:gd name="T6" fmla="*/ 486 w 634"/>
              <a:gd name="T7" fmla="*/ 15 h 619"/>
              <a:gd name="T8" fmla="*/ 412 w 634"/>
              <a:gd name="T9" fmla="*/ 133 h 619"/>
              <a:gd name="T10" fmla="*/ 412 w 634"/>
              <a:gd name="T11" fmla="*/ 191 h 619"/>
              <a:gd name="T12" fmla="*/ 441 w 634"/>
              <a:gd name="T13" fmla="*/ 221 h 619"/>
              <a:gd name="T14" fmla="*/ 353 w 634"/>
              <a:gd name="T15" fmla="*/ 324 h 619"/>
              <a:gd name="T16" fmla="*/ 235 w 634"/>
              <a:gd name="T17" fmla="*/ 427 h 619"/>
              <a:gd name="T18" fmla="*/ 191 w 634"/>
              <a:gd name="T19" fmla="*/ 397 h 619"/>
              <a:gd name="T20" fmla="*/ 132 w 634"/>
              <a:gd name="T21" fmla="*/ 397 h 619"/>
              <a:gd name="T22" fmla="*/ 29 w 634"/>
              <a:gd name="T23" fmla="*/ 486 h 619"/>
              <a:gd name="T24" fmla="*/ 29 w 634"/>
              <a:gd name="T25" fmla="*/ 530 h 619"/>
              <a:gd name="T26" fmla="*/ 88 w 634"/>
              <a:gd name="T27" fmla="*/ 589 h 619"/>
              <a:gd name="T28" fmla="*/ 191 w 634"/>
              <a:gd name="T29" fmla="*/ 589 h 619"/>
              <a:gd name="T30" fmla="*/ 427 w 634"/>
              <a:gd name="T31" fmla="*/ 412 h 619"/>
              <a:gd name="T32" fmla="*/ 603 w 634"/>
              <a:gd name="T33" fmla="*/ 191 h 619"/>
              <a:gd name="T34" fmla="*/ 603 w 634"/>
              <a:gd name="T35" fmla="*/ 74 h 619"/>
              <a:gd name="T36" fmla="*/ 574 w 634"/>
              <a:gd name="T37" fmla="*/ 162 h 619"/>
              <a:gd name="T38" fmla="*/ 574 w 634"/>
              <a:gd name="T39" fmla="*/ 162 h 619"/>
              <a:gd name="T40" fmla="*/ 412 w 634"/>
              <a:gd name="T41" fmla="*/ 383 h 619"/>
              <a:gd name="T42" fmla="*/ 162 w 634"/>
              <a:gd name="T43" fmla="*/ 559 h 619"/>
              <a:gd name="T44" fmla="*/ 103 w 634"/>
              <a:gd name="T45" fmla="*/ 559 h 619"/>
              <a:gd name="T46" fmla="*/ 73 w 634"/>
              <a:gd name="T47" fmla="*/ 530 h 619"/>
              <a:gd name="T48" fmla="*/ 73 w 634"/>
              <a:gd name="T49" fmla="*/ 486 h 619"/>
              <a:gd name="T50" fmla="*/ 147 w 634"/>
              <a:gd name="T51" fmla="*/ 442 h 619"/>
              <a:gd name="T52" fmla="*/ 177 w 634"/>
              <a:gd name="T53" fmla="*/ 442 h 619"/>
              <a:gd name="T54" fmla="*/ 221 w 634"/>
              <a:gd name="T55" fmla="*/ 486 h 619"/>
              <a:gd name="T56" fmla="*/ 500 w 634"/>
              <a:gd name="T57" fmla="*/ 221 h 619"/>
              <a:gd name="T58" fmla="*/ 441 w 634"/>
              <a:gd name="T59" fmla="*/ 176 h 619"/>
              <a:gd name="T60" fmla="*/ 441 w 634"/>
              <a:gd name="T61" fmla="*/ 133 h 619"/>
              <a:gd name="T62" fmla="*/ 500 w 634"/>
              <a:gd name="T63" fmla="*/ 59 h 619"/>
              <a:gd name="T64" fmla="*/ 545 w 634"/>
              <a:gd name="T65" fmla="*/ 59 h 619"/>
              <a:gd name="T66" fmla="*/ 574 w 634"/>
              <a:gd name="T67" fmla="*/ 103 h 619"/>
              <a:gd name="T68" fmla="*/ 574 w 634"/>
              <a:gd name="T69" fmla="*/ 162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34" h="619">
                <a:moveTo>
                  <a:pt x="603" y="74"/>
                </a:moveTo>
                <a:lnTo>
                  <a:pt x="603" y="74"/>
                </a:lnTo>
                <a:cubicBezTo>
                  <a:pt x="545" y="15"/>
                  <a:pt x="545" y="15"/>
                  <a:pt x="545" y="15"/>
                </a:cubicBezTo>
                <a:cubicBezTo>
                  <a:pt x="530" y="0"/>
                  <a:pt x="500" y="0"/>
                  <a:pt x="486" y="15"/>
                </a:cubicBezTo>
                <a:cubicBezTo>
                  <a:pt x="412" y="133"/>
                  <a:pt x="412" y="133"/>
                  <a:pt x="412" y="133"/>
                </a:cubicBezTo>
                <a:cubicBezTo>
                  <a:pt x="398" y="147"/>
                  <a:pt x="398" y="176"/>
                  <a:pt x="412" y="191"/>
                </a:cubicBezTo>
                <a:cubicBezTo>
                  <a:pt x="441" y="221"/>
                  <a:pt x="441" y="221"/>
                  <a:pt x="441" y="221"/>
                </a:cubicBezTo>
                <a:cubicBezTo>
                  <a:pt x="412" y="250"/>
                  <a:pt x="382" y="294"/>
                  <a:pt x="353" y="324"/>
                </a:cubicBezTo>
                <a:cubicBezTo>
                  <a:pt x="309" y="368"/>
                  <a:pt x="265" y="397"/>
                  <a:pt x="235" y="427"/>
                </a:cubicBezTo>
                <a:cubicBezTo>
                  <a:pt x="191" y="397"/>
                  <a:pt x="191" y="397"/>
                  <a:pt x="191" y="397"/>
                </a:cubicBezTo>
                <a:cubicBezTo>
                  <a:pt x="177" y="383"/>
                  <a:pt x="162" y="383"/>
                  <a:pt x="132" y="397"/>
                </a:cubicBezTo>
                <a:cubicBezTo>
                  <a:pt x="29" y="486"/>
                  <a:pt x="29" y="486"/>
                  <a:pt x="29" y="486"/>
                </a:cubicBezTo>
                <a:cubicBezTo>
                  <a:pt x="0" y="500"/>
                  <a:pt x="15" y="515"/>
                  <a:pt x="29" y="530"/>
                </a:cubicBezTo>
                <a:cubicBezTo>
                  <a:pt x="88" y="589"/>
                  <a:pt x="88" y="589"/>
                  <a:pt x="88" y="589"/>
                </a:cubicBezTo>
                <a:cubicBezTo>
                  <a:pt x="118" y="618"/>
                  <a:pt x="147" y="618"/>
                  <a:pt x="191" y="589"/>
                </a:cubicBezTo>
                <a:cubicBezTo>
                  <a:pt x="191" y="589"/>
                  <a:pt x="324" y="530"/>
                  <a:pt x="427" y="412"/>
                </a:cubicBezTo>
                <a:cubicBezTo>
                  <a:pt x="530" y="324"/>
                  <a:pt x="603" y="191"/>
                  <a:pt x="603" y="191"/>
                </a:cubicBezTo>
                <a:cubicBezTo>
                  <a:pt x="618" y="147"/>
                  <a:pt x="633" y="103"/>
                  <a:pt x="603" y="74"/>
                </a:cubicBezTo>
                <a:close/>
                <a:moveTo>
                  <a:pt x="574" y="162"/>
                </a:moveTo>
                <a:lnTo>
                  <a:pt x="574" y="162"/>
                </a:lnTo>
                <a:cubicBezTo>
                  <a:pt x="545" y="221"/>
                  <a:pt x="471" y="324"/>
                  <a:pt x="412" y="383"/>
                </a:cubicBezTo>
                <a:cubicBezTo>
                  <a:pt x="339" y="456"/>
                  <a:pt x="162" y="559"/>
                  <a:pt x="162" y="559"/>
                </a:cubicBezTo>
                <a:cubicBezTo>
                  <a:pt x="147" y="574"/>
                  <a:pt x="118" y="574"/>
                  <a:pt x="103" y="559"/>
                </a:cubicBezTo>
                <a:cubicBezTo>
                  <a:pt x="73" y="530"/>
                  <a:pt x="73" y="530"/>
                  <a:pt x="73" y="530"/>
                </a:cubicBezTo>
                <a:cubicBezTo>
                  <a:pt x="59" y="515"/>
                  <a:pt x="59" y="500"/>
                  <a:pt x="73" y="486"/>
                </a:cubicBezTo>
                <a:cubicBezTo>
                  <a:pt x="147" y="442"/>
                  <a:pt x="147" y="442"/>
                  <a:pt x="147" y="442"/>
                </a:cubicBezTo>
                <a:cubicBezTo>
                  <a:pt x="162" y="427"/>
                  <a:pt x="177" y="427"/>
                  <a:pt x="177" y="442"/>
                </a:cubicBezTo>
                <a:cubicBezTo>
                  <a:pt x="221" y="486"/>
                  <a:pt x="221" y="486"/>
                  <a:pt x="221" y="486"/>
                </a:cubicBezTo>
                <a:cubicBezTo>
                  <a:pt x="235" y="471"/>
                  <a:pt x="398" y="368"/>
                  <a:pt x="500" y="221"/>
                </a:cubicBezTo>
                <a:cubicBezTo>
                  <a:pt x="441" y="176"/>
                  <a:pt x="441" y="176"/>
                  <a:pt x="441" y="176"/>
                </a:cubicBezTo>
                <a:cubicBezTo>
                  <a:pt x="441" y="162"/>
                  <a:pt x="441" y="147"/>
                  <a:pt x="441" y="133"/>
                </a:cubicBezTo>
                <a:cubicBezTo>
                  <a:pt x="500" y="59"/>
                  <a:pt x="500" y="59"/>
                  <a:pt x="500" y="59"/>
                </a:cubicBezTo>
                <a:cubicBezTo>
                  <a:pt x="515" y="44"/>
                  <a:pt x="530" y="59"/>
                  <a:pt x="545" y="59"/>
                </a:cubicBezTo>
                <a:cubicBezTo>
                  <a:pt x="574" y="103"/>
                  <a:pt x="574" y="103"/>
                  <a:pt x="574" y="103"/>
                </a:cubicBezTo>
                <a:cubicBezTo>
                  <a:pt x="589" y="117"/>
                  <a:pt x="589" y="147"/>
                  <a:pt x="574" y="1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/>
        </p:spPr>
        <p:txBody>
          <a:bodyPr wrap="none" lIns="34296" tIns="17148" rIns="34296" bIns="17148" anchor="ctr"/>
          <a:lstStyle/>
          <a:p>
            <a:pPr defTabSz="6858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07" dirty="0">
              <a:latin typeface="+mn-lt"/>
              <a:ea typeface="+mn-ea"/>
            </a:endParaRPr>
          </a:p>
        </p:txBody>
      </p:sp>
      <p:sp>
        <p:nvSpPr>
          <p:cNvPr id="11" name="Freeform 185"/>
          <p:cNvSpPr>
            <a:spLocks noChangeArrowheads="1"/>
          </p:cNvSpPr>
          <p:nvPr userDrawn="1"/>
        </p:nvSpPr>
        <p:spPr bwMode="auto">
          <a:xfrm>
            <a:off x="8169818" y="2772296"/>
            <a:ext cx="289796" cy="221457"/>
          </a:xfrm>
          <a:custGeom>
            <a:avLst/>
            <a:gdLst>
              <a:gd name="T0" fmla="*/ 509661 w 619"/>
              <a:gd name="T1" fmla="*/ 0 h 472"/>
              <a:gd name="T2" fmla="*/ 509661 w 619"/>
              <a:gd name="T3" fmla="*/ 0 h 472"/>
              <a:gd name="T4" fmla="*/ 68267 w 619"/>
              <a:gd name="T5" fmla="*/ 0 h 472"/>
              <a:gd name="T6" fmla="*/ 0 w 619"/>
              <a:gd name="T7" fmla="*/ 68485 h 472"/>
              <a:gd name="T8" fmla="*/ 0 w 619"/>
              <a:gd name="T9" fmla="*/ 372444 h 472"/>
              <a:gd name="T10" fmla="*/ 68267 w 619"/>
              <a:gd name="T11" fmla="*/ 441867 h 472"/>
              <a:gd name="T12" fmla="*/ 509661 w 619"/>
              <a:gd name="T13" fmla="*/ 441867 h 472"/>
              <a:gd name="T14" fmla="*/ 577928 w 619"/>
              <a:gd name="T15" fmla="*/ 372444 h 472"/>
              <a:gd name="T16" fmla="*/ 577928 w 619"/>
              <a:gd name="T17" fmla="*/ 68485 h 472"/>
              <a:gd name="T18" fmla="*/ 509661 w 619"/>
              <a:gd name="T19" fmla="*/ 0 h 472"/>
              <a:gd name="T20" fmla="*/ 522754 w 619"/>
              <a:gd name="T21" fmla="*/ 41278 h 472"/>
              <a:gd name="T22" fmla="*/ 522754 w 619"/>
              <a:gd name="T23" fmla="*/ 41278 h 472"/>
              <a:gd name="T24" fmla="*/ 288964 w 619"/>
              <a:gd name="T25" fmla="*/ 220464 h 472"/>
              <a:gd name="T26" fmla="*/ 55174 w 619"/>
              <a:gd name="T27" fmla="*/ 41278 h 472"/>
              <a:gd name="T28" fmla="*/ 522754 w 619"/>
              <a:gd name="T29" fmla="*/ 41278 h 472"/>
              <a:gd name="T30" fmla="*/ 27120 w 619"/>
              <a:gd name="T31" fmla="*/ 372444 h 472"/>
              <a:gd name="T32" fmla="*/ 27120 w 619"/>
              <a:gd name="T33" fmla="*/ 372444 h 472"/>
              <a:gd name="T34" fmla="*/ 27120 w 619"/>
              <a:gd name="T35" fmla="*/ 68485 h 472"/>
              <a:gd name="T36" fmla="*/ 192643 w 619"/>
              <a:gd name="T37" fmla="*/ 207330 h 472"/>
              <a:gd name="T38" fmla="*/ 27120 w 619"/>
              <a:gd name="T39" fmla="*/ 372444 h 472"/>
              <a:gd name="T40" fmla="*/ 55174 w 619"/>
              <a:gd name="T41" fmla="*/ 400588 h 472"/>
              <a:gd name="T42" fmla="*/ 55174 w 619"/>
              <a:gd name="T43" fmla="*/ 400588 h 472"/>
              <a:gd name="T44" fmla="*/ 220697 w 619"/>
              <a:gd name="T45" fmla="*/ 220464 h 472"/>
              <a:gd name="T46" fmla="*/ 288964 w 619"/>
              <a:gd name="T47" fmla="*/ 275815 h 472"/>
              <a:gd name="T48" fmla="*/ 344138 w 619"/>
              <a:gd name="T49" fmla="*/ 220464 h 472"/>
              <a:gd name="T50" fmla="*/ 522754 w 619"/>
              <a:gd name="T51" fmla="*/ 400588 h 472"/>
              <a:gd name="T52" fmla="*/ 55174 w 619"/>
              <a:gd name="T53" fmla="*/ 400588 h 472"/>
              <a:gd name="T54" fmla="*/ 550808 w 619"/>
              <a:gd name="T55" fmla="*/ 372444 h 472"/>
              <a:gd name="T56" fmla="*/ 550808 w 619"/>
              <a:gd name="T57" fmla="*/ 372444 h 472"/>
              <a:gd name="T58" fmla="*/ 550808 w 619"/>
              <a:gd name="T59" fmla="*/ 372444 h 472"/>
              <a:gd name="T60" fmla="*/ 385285 w 619"/>
              <a:gd name="T61" fmla="*/ 207330 h 472"/>
              <a:gd name="T62" fmla="*/ 550808 w 619"/>
              <a:gd name="T63" fmla="*/ 68485 h 472"/>
              <a:gd name="T64" fmla="*/ 550808 w 619"/>
              <a:gd name="T65" fmla="*/ 372444 h 4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19" h="472"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3"/>
                </a:cubicBezTo>
                <a:cubicBezTo>
                  <a:pt x="0" y="397"/>
                  <a:pt x="0" y="397"/>
                  <a:pt x="0" y="397"/>
                </a:cubicBezTo>
                <a:cubicBezTo>
                  <a:pt x="0" y="442"/>
                  <a:pt x="29" y="471"/>
                  <a:pt x="73" y="471"/>
                </a:cubicBezTo>
                <a:cubicBezTo>
                  <a:pt x="545" y="471"/>
                  <a:pt x="545" y="471"/>
                  <a:pt x="545" y="471"/>
                </a:cubicBezTo>
                <a:cubicBezTo>
                  <a:pt x="589" y="471"/>
                  <a:pt x="618" y="442"/>
                  <a:pt x="618" y="397"/>
                </a:cubicBezTo>
                <a:cubicBezTo>
                  <a:pt x="618" y="73"/>
                  <a:pt x="618" y="73"/>
                  <a:pt x="618" y="73"/>
                </a:cubicBezTo>
                <a:cubicBezTo>
                  <a:pt x="618" y="30"/>
                  <a:pt x="589" y="0"/>
                  <a:pt x="545" y="0"/>
                </a:cubicBezTo>
                <a:close/>
                <a:moveTo>
                  <a:pt x="559" y="44"/>
                </a:moveTo>
                <a:lnTo>
                  <a:pt x="559" y="44"/>
                </a:lnTo>
                <a:cubicBezTo>
                  <a:pt x="309" y="235"/>
                  <a:pt x="309" y="235"/>
                  <a:pt x="309" y="235"/>
                </a:cubicBezTo>
                <a:cubicBezTo>
                  <a:pt x="59" y="44"/>
                  <a:pt x="59" y="44"/>
                  <a:pt x="59" y="44"/>
                </a:cubicBezTo>
                <a:lnTo>
                  <a:pt x="559" y="44"/>
                </a:lnTo>
                <a:close/>
                <a:moveTo>
                  <a:pt x="29" y="397"/>
                </a:moveTo>
                <a:lnTo>
                  <a:pt x="29" y="397"/>
                </a:lnTo>
                <a:cubicBezTo>
                  <a:pt x="29" y="73"/>
                  <a:pt x="29" y="73"/>
                  <a:pt x="29" y="73"/>
                </a:cubicBezTo>
                <a:cubicBezTo>
                  <a:pt x="206" y="221"/>
                  <a:pt x="206" y="221"/>
                  <a:pt x="206" y="221"/>
                </a:cubicBezTo>
                <a:cubicBezTo>
                  <a:pt x="29" y="397"/>
                  <a:pt x="29" y="397"/>
                  <a:pt x="29" y="397"/>
                </a:cubicBezTo>
                <a:close/>
                <a:moveTo>
                  <a:pt x="59" y="427"/>
                </a:moveTo>
                <a:lnTo>
                  <a:pt x="59" y="427"/>
                </a:lnTo>
                <a:cubicBezTo>
                  <a:pt x="236" y="235"/>
                  <a:pt x="236" y="235"/>
                  <a:pt x="236" y="235"/>
                </a:cubicBezTo>
                <a:cubicBezTo>
                  <a:pt x="309" y="294"/>
                  <a:pt x="309" y="294"/>
                  <a:pt x="309" y="294"/>
                </a:cubicBezTo>
                <a:cubicBezTo>
                  <a:pt x="368" y="235"/>
                  <a:pt x="368" y="235"/>
                  <a:pt x="368" y="235"/>
                </a:cubicBezTo>
                <a:cubicBezTo>
                  <a:pt x="559" y="427"/>
                  <a:pt x="559" y="427"/>
                  <a:pt x="559" y="427"/>
                </a:cubicBezTo>
                <a:cubicBezTo>
                  <a:pt x="545" y="427"/>
                  <a:pt x="73" y="427"/>
                  <a:pt x="59" y="427"/>
                </a:cubicBezTo>
                <a:close/>
                <a:moveTo>
                  <a:pt x="589" y="397"/>
                </a:moveTo>
                <a:lnTo>
                  <a:pt x="589" y="397"/>
                </a:lnTo>
                <a:cubicBezTo>
                  <a:pt x="412" y="221"/>
                  <a:pt x="412" y="221"/>
                  <a:pt x="412" y="221"/>
                </a:cubicBezTo>
                <a:cubicBezTo>
                  <a:pt x="589" y="73"/>
                  <a:pt x="589" y="73"/>
                  <a:pt x="589" y="73"/>
                </a:cubicBezTo>
                <a:lnTo>
                  <a:pt x="589" y="3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wrap="none" lIns="34296" tIns="17148" rIns="34296" bIns="17148" anchor="ctr"/>
          <a:lstStyle/>
          <a:p>
            <a:endParaRPr lang="en-US" sz="507" dirty="0">
              <a:solidFill>
                <a:srgbClr val="FFFFFF"/>
              </a:solidFill>
            </a:endParaRPr>
          </a:p>
        </p:txBody>
      </p:sp>
      <p:sp>
        <p:nvSpPr>
          <p:cNvPr id="13" name="Freeform 161"/>
          <p:cNvSpPr>
            <a:spLocks noChangeArrowheads="1"/>
          </p:cNvSpPr>
          <p:nvPr userDrawn="1"/>
        </p:nvSpPr>
        <p:spPr bwMode="auto">
          <a:xfrm>
            <a:off x="8170613" y="1722216"/>
            <a:ext cx="300911" cy="390423"/>
          </a:xfrm>
          <a:custGeom>
            <a:avLst/>
            <a:gdLst>
              <a:gd name="T0" fmla="*/ 252583 w 472"/>
              <a:gd name="T1" fmla="*/ 0 h 619"/>
              <a:gd name="T2" fmla="*/ 252583 w 472"/>
              <a:gd name="T3" fmla="*/ 0 h 619"/>
              <a:gd name="T4" fmla="*/ 0 w 472"/>
              <a:gd name="T5" fmla="*/ 249764 h 619"/>
              <a:gd name="T6" fmla="*/ 252583 w 472"/>
              <a:gd name="T7" fmla="*/ 656825 h 619"/>
              <a:gd name="T8" fmla="*/ 504095 w 472"/>
              <a:gd name="T9" fmla="*/ 249764 h 619"/>
              <a:gd name="T10" fmla="*/ 252583 w 472"/>
              <a:gd name="T11" fmla="*/ 0 h 619"/>
              <a:gd name="T12" fmla="*/ 252583 w 472"/>
              <a:gd name="T13" fmla="*/ 594119 h 619"/>
              <a:gd name="T14" fmla="*/ 252583 w 472"/>
              <a:gd name="T15" fmla="*/ 594119 h 619"/>
              <a:gd name="T16" fmla="*/ 48162 w 472"/>
              <a:gd name="T17" fmla="*/ 249764 h 619"/>
              <a:gd name="T18" fmla="*/ 252583 w 472"/>
              <a:gd name="T19" fmla="*/ 30822 h 619"/>
              <a:gd name="T20" fmla="*/ 457003 w 472"/>
              <a:gd name="T21" fmla="*/ 249764 h 619"/>
              <a:gd name="T22" fmla="*/ 252583 w 472"/>
              <a:gd name="T23" fmla="*/ 594119 h 619"/>
              <a:gd name="T24" fmla="*/ 252583 w 472"/>
              <a:gd name="T25" fmla="*/ 140293 h 619"/>
              <a:gd name="T26" fmla="*/ 252583 w 472"/>
              <a:gd name="T27" fmla="*/ 140293 h 619"/>
              <a:gd name="T28" fmla="*/ 142345 w 472"/>
              <a:gd name="T29" fmla="*/ 249764 h 619"/>
              <a:gd name="T30" fmla="*/ 252583 w 472"/>
              <a:gd name="T31" fmla="*/ 343292 h 619"/>
              <a:gd name="T32" fmla="*/ 362820 w 472"/>
              <a:gd name="T33" fmla="*/ 249764 h 619"/>
              <a:gd name="T34" fmla="*/ 252583 w 472"/>
              <a:gd name="T35" fmla="*/ 140293 h 619"/>
              <a:gd name="T36" fmla="*/ 252583 w 472"/>
              <a:gd name="T37" fmla="*/ 312470 h 619"/>
              <a:gd name="T38" fmla="*/ 252583 w 472"/>
              <a:gd name="T39" fmla="*/ 312470 h 619"/>
              <a:gd name="T40" fmla="*/ 189437 w 472"/>
              <a:gd name="T41" fmla="*/ 249764 h 619"/>
              <a:gd name="T42" fmla="*/ 252583 w 472"/>
              <a:gd name="T43" fmla="*/ 187057 h 619"/>
              <a:gd name="T44" fmla="*/ 315728 w 472"/>
              <a:gd name="T45" fmla="*/ 249764 h 619"/>
              <a:gd name="T46" fmla="*/ 252583 w 472"/>
              <a:gd name="T47" fmla="*/ 312470 h 61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72" h="619">
                <a:moveTo>
                  <a:pt x="236" y="0"/>
                </a:moveTo>
                <a:lnTo>
                  <a:pt x="236" y="0"/>
                </a:lnTo>
                <a:cubicBezTo>
                  <a:pt x="104" y="0"/>
                  <a:pt x="0" y="103"/>
                  <a:pt x="0" y="235"/>
                </a:cubicBezTo>
                <a:cubicBezTo>
                  <a:pt x="0" y="323"/>
                  <a:pt x="192" y="618"/>
                  <a:pt x="236" y="618"/>
                </a:cubicBezTo>
                <a:cubicBezTo>
                  <a:pt x="280" y="618"/>
                  <a:pt x="471" y="323"/>
                  <a:pt x="471" y="235"/>
                </a:cubicBezTo>
                <a:cubicBezTo>
                  <a:pt x="471" y="103"/>
                  <a:pt x="368" y="0"/>
                  <a:pt x="236" y="0"/>
                </a:cubicBezTo>
                <a:close/>
                <a:moveTo>
                  <a:pt x="236" y="559"/>
                </a:moveTo>
                <a:lnTo>
                  <a:pt x="236" y="559"/>
                </a:lnTo>
                <a:cubicBezTo>
                  <a:pt x="207" y="559"/>
                  <a:pt x="45" y="309"/>
                  <a:pt x="45" y="235"/>
                </a:cubicBezTo>
                <a:cubicBezTo>
                  <a:pt x="45" y="117"/>
                  <a:pt x="133" y="29"/>
                  <a:pt x="236" y="29"/>
                </a:cubicBezTo>
                <a:cubicBezTo>
                  <a:pt x="339" y="29"/>
                  <a:pt x="427" y="117"/>
                  <a:pt x="427" y="235"/>
                </a:cubicBezTo>
                <a:cubicBezTo>
                  <a:pt x="427" y="309"/>
                  <a:pt x="266" y="559"/>
                  <a:pt x="236" y="559"/>
                </a:cubicBezTo>
                <a:close/>
                <a:moveTo>
                  <a:pt x="236" y="132"/>
                </a:moveTo>
                <a:lnTo>
                  <a:pt x="236" y="132"/>
                </a:lnTo>
                <a:cubicBezTo>
                  <a:pt x="177" y="132"/>
                  <a:pt x="133" y="176"/>
                  <a:pt x="133" y="235"/>
                </a:cubicBezTo>
                <a:cubicBezTo>
                  <a:pt x="133" y="279"/>
                  <a:pt x="177" y="323"/>
                  <a:pt x="236" y="323"/>
                </a:cubicBezTo>
                <a:cubicBezTo>
                  <a:pt x="295" y="323"/>
                  <a:pt x="339" y="279"/>
                  <a:pt x="339" y="235"/>
                </a:cubicBezTo>
                <a:cubicBezTo>
                  <a:pt x="339" y="176"/>
                  <a:pt x="295" y="132"/>
                  <a:pt x="236" y="132"/>
                </a:cubicBezTo>
                <a:close/>
                <a:moveTo>
                  <a:pt x="236" y="294"/>
                </a:moveTo>
                <a:lnTo>
                  <a:pt x="236" y="294"/>
                </a:lnTo>
                <a:cubicBezTo>
                  <a:pt x="207" y="294"/>
                  <a:pt x="177" y="264"/>
                  <a:pt x="177" y="235"/>
                </a:cubicBezTo>
                <a:cubicBezTo>
                  <a:pt x="177" y="191"/>
                  <a:pt x="207" y="176"/>
                  <a:pt x="236" y="176"/>
                </a:cubicBezTo>
                <a:cubicBezTo>
                  <a:pt x="266" y="176"/>
                  <a:pt x="295" y="191"/>
                  <a:pt x="295" y="235"/>
                </a:cubicBezTo>
                <a:cubicBezTo>
                  <a:pt x="295" y="264"/>
                  <a:pt x="266" y="294"/>
                  <a:pt x="236" y="2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/>
          <a:p>
            <a:endParaRPr lang="en-US" sz="507" dirty="0"/>
          </a:p>
        </p:txBody>
      </p:sp>
      <p:pic>
        <p:nvPicPr>
          <p:cNvPr id="14" name="Picture 13" descr="Social Media_PPT.em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061" y="4338922"/>
            <a:ext cx="1533924" cy="374254"/>
          </a:xfrm>
          <a:prstGeom prst="rect">
            <a:avLst/>
          </a:prstGeom>
        </p:spPr>
      </p:pic>
      <p:pic>
        <p:nvPicPr>
          <p:cNvPr id="15" name="Picture 14" descr="LMI_maste-rev-logo only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69" y="6366534"/>
            <a:ext cx="543776" cy="215815"/>
          </a:xfrm>
          <a:prstGeom prst="rect">
            <a:avLst/>
          </a:prstGeom>
        </p:spPr>
      </p:pic>
      <p:sp>
        <p:nvSpPr>
          <p:cNvPr id="17" name="TextBox 11"/>
          <p:cNvSpPr txBox="1">
            <a:spLocks noChangeArrowheads="1"/>
          </p:cNvSpPr>
          <p:nvPr userDrawn="1"/>
        </p:nvSpPr>
        <p:spPr bwMode="auto">
          <a:xfrm>
            <a:off x="11510193" y="6372228"/>
            <a:ext cx="255526" cy="18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4" tIns="34292" rIns="68584" bIns="3429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ctr"/>
            <a:fld id="{F7B09E76-417B-4276-80FD-3206DD0259BA}" type="slidenum">
              <a:rPr lang="id-ID" altLang="en-US" sz="751" b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pPr algn="ctr"/>
              <a:t>‹#›</a:t>
            </a:fld>
            <a:endParaRPr lang="id-ID" altLang="en-US" sz="751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8689463" y="2709362"/>
            <a:ext cx="3118996" cy="59848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>
                <a:solidFill>
                  <a:srgbClr val="FFFFFF"/>
                </a:solidFill>
              </a:defRPr>
            </a:lvl1pPr>
            <a:lvl2pPr marL="342405" indent="0" algn="l">
              <a:buNone/>
              <a:defRPr sz="1500">
                <a:solidFill>
                  <a:schemeClr val="bg2"/>
                </a:solidFill>
              </a:defRPr>
            </a:lvl2pPr>
            <a:lvl3pPr marL="685405" indent="0" algn="l">
              <a:buNone/>
              <a:defRPr sz="1500">
                <a:solidFill>
                  <a:schemeClr val="bg2"/>
                </a:solidFill>
              </a:defRPr>
            </a:lvl3pPr>
            <a:lvl4pPr marL="1028405" indent="0" algn="l">
              <a:buNone/>
              <a:defRPr sz="1500">
                <a:solidFill>
                  <a:schemeClr val="bg2"/>
                </a:solidFill>
              </a:defRPr>
            </a:lvl4pPr>
            <a:lvl5pPr marL="1371405" indent="0" algn="l">
              <a:buNone/>
              <a:defRPr sz="15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err="1"/>
              <a:t>yourname@lmi.org</a:t>
            </a:r>
            <a:endParaRPr lang="en-US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8689463" y="3502557"/>
            <a:ext cx="3118996" cy="59848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>
                <a:solidFill>
                  <a:srgbClr val="FFFFFF"/>
                </a:solidFill>
              </a:defRPr>
            </a:lvl1pPr>
            <a:lvl2pPr marL="342405" indent="0" algn="l">
              <a:buNone/>
              <a:defRPr sz="1500">
                <a:solidFill>
                  <a:schemeClr val="bg2"/>
                </a:solidFill>
              </a:defRPr>
            </a:lvl2pPr>
            <a:lvl3pPr marL="685405" indent="0" algn="l">
              <a:buNone/>
              <a:defRPr sz="1500">
                <a:solidFill>
                  <a:schemeClr val="bg2"/>
                </a:solidFill>
              </a:defRPr>
            </a:lvl3pPr>
            <a:lvl4pPr marL="1028405" indent="0" algn="l">
              <a:buNone/>
              <a:defRPr sz="1500">
                <a:solidFill>
                  <a:schemeClr val="bg2"/>
                </a:solidFill>
              </a:defRPr>
            </a:lvl4pPr>
            <a:lvl5pPr marL="1371405" indent="0" algn="l">
              <a:buNone/>
              <a:defRPr sz="15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123.456.7890</a:t>
            </a:r>
          </a:p>
        </p:txBody>
      </p:sp>
    </p:spTree>
    <p:extLst>
      <p:ext uri="{BB962C8B-B14F-4D97-AF65-F5344CB8AC3E}">
        <p14:creationId xmlns:p14="http://schemas.microsoft.com/office/powerpoint/2010/main" val="4869404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wid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9361" y="1404147"/>
            <a:ext cx="11394320" cy="4719638"/>
          </a:xfrm>
        </p:spPr>
        <p:txBody>
          <a:bodyPr numCol="1" spcCol="914400"/>
          <a:lstStyle>
            <a:lvl1pPr marL="85724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1500" baseline="0">
                <a:latin typeface="Roboto Light" charset="0"/>
              </a:defRPr>
            </a:lvl1pPr>
            <a:lvl2pPr marL="342893" indent="-171446">
              <a:lnSpc>
                <a:spcPct val="100000"/>
              </a:lnSpc>
              <a:spcBef>
                <a:spcPts val="226"/>
              </a:spcBef>
              <a:spcAft>
                <a:spcPts val="451"/>
              </a:spcAft>
              <a:buClr>
                <a:srgbClr val="E35205"/>
              </a:buClr>
              <a:buFont typeface="Arial" charset="0"/>
              <a:buChar char="•"/>
              <a:defRPr sz="1351" baseline="0">
                <a:latin typeface="Roboto Light" charset="0"/>
              </a:defRPr>
            </a:lvl2pPr>
            <a:lvl3pPr marL="514340" indent="-171446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Clr>
                <a:srgbClr val="E35205"/>
              </a:buClr>
              <a:buFont typeface=".HelveticaNeueDeskInterface-Regular" charset="-120"/>
              <a:buChar char="–"/>
              <a:defRPr sz="1351" baseline="0">
                <a:latin typeface="Roboto Light" charset="0"/>
              </a:defRPr>
            </a:lvl3pPr>
            <a:lvl4pPr marL="685786" indent="-171446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rgbClr val="E35205"/>
              </a:buClr>
              <a:buFont typeface="Arial" charset="0"/>
              <a:buChar char="•"/>
              <a:defRPr sz="1351" baseline="0">
                <a:latin typeface="Roboto Light" charset="0"/>
              </a:defRPr>
            </a:lvl4pPr>
            <a:lvl5pPr marL="857232" indent="-171446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Clr>
                <a:srgbClr val="E35205"/>
              </a:buClr>
              <a:buFont typeface=".HelveticaNeueDeskInterface-Regular" charset="-120"/>
              <a:buChar char="–"/>
              <a:defRPr sz="1351" baseline="0">
                <a:latin typeface="Roboto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835881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467992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wid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9361" y="1404147"/>
            <a:ext cx="11394320" cy="4719638"/>
          </a:xfrm>
        </p:spPr>
        <p:txBody>
          <a:bodyPr numCol="1" spcCol="914400"/>
          <a:lstStyle>
            <a:lvl1pPr marL="85724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1500" baseline="0">
                <a:latin typeface="Roboto Light" charset="0"/>
              </a:defRPr>
            </a:lvl1pPr>
            <a:lvl2pPr marL="342893" indent="-171446">
              <a:lnSpc>
                <a:spcPct val="100000"/>
              </a:lnSpc>
              <a:spcBef>
                <a:spcPts val="226"/>
              </a:spcBef>
              <a:spcAft>
                <a:spcPts val="451"/>
              </a:spcAft>
              <a:buFont typeface="Arial" charset="0"/>
              <a:buChar char="•"/>
              <a:defRPr sz="1351" baseline="0">
                <a:latin typeface="Roboto Light" charset="0"/>
              </a:defRPr>
            </a:lvl2pPr>
            <a:lvl3pPr marL="514340" indent="-171446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Font typeface=".HelveticaNeueDeskInterface-Regular" charset="-120"/>
              <a:buChar char="–"/>
              <a:defRPr sz="1351" baseline="0">
                <a:latin typeface="Roboto Light" charset="0"/>
              </a:defRPr>
            </a:lvl3pPr>
            <a:lvl4pPr marL="685786" indent="-171446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Font typeface="Arial" charset="0"/>
              <a:buChar char="•"/>
              <a:defRPr sz="1351" baseline="0">
                <a:latin typeface="Roboto Light" charset="0"/>
              </a:defRPr>
            </a:lvl4pPr>
            <a:lvl5pPr marL="857232" indent="-171446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Font typeface=".HelveticaNeueDeskInterface-Regular" charset="-120"/>
              <a:buChar char="–"/>
              <a:defRPr sz="1351" baseline="0">
                <a:latin typeface="Roboto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9082081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wid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9361" y="1404147"/>
            <a:ext cx="11394320" cy="4719638"/>
          </a:xfrm>
        </p:spPr>
        <p:txBody>
          <a:bodyPr numCol="1" spcCol="914400"/>
          <a:lstStyle>
            <a:lvl1pPr marL="85724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1500" baseline="0">
                <a:latin typeface="Roboto Light" charset="0"/>
              </a:defRPr>
            </a:lvl1pPr>
            <a:lvl2pPr marL="342893" indent="-171446">
              <a:lnSpc>
                <a:spcPct val="100000"/>
              </a:lnSpc>
              <a:spcBef>
                <a:spcPts val="226"/>
              </a:spcBef>
              <a:spcAft>
                <a:spcPts val="451"/>
              </a:spcAft>
              <a:buClr>
                <a:srgbClr val="E35205"/>
              </a:buClr>
              <a:buFont typeface="Arial" charset="0"/>
              <a:buChar char="•"/>
              <a:defRPr sz="1351" baseline="0">
                <a:solidFill>
                  <a:srgbClr val="53565A"/>
                </a:solidFill>
                <a:latin typeface="Roboto Light" charset="0"/>
              </a:defRPr>
            </a:lvl2pPr>
            <a:lvl3pPr marL="514340" indent="-171446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Clr>
                <a:srgbClr val="E35205"/>
              </a:buClr>
              <a:buFont typeface=".HelveticaNeueDeskInterface-Regular" charset="-120"/>
              <a:buChar char="–"/>
              <a:defRPr sz="1351" baseline="0">
                <a:solidFill>
                  <a:srgbClr val="53565A"/>
                </a:solidFill>
                <a:latin typeface="Roboto Light" charset="0"/>
              </a:defRPr>
            </a:lvl3pPr>
            <a:lvl4pPr marL="685786" indent="-171446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rgbClr val="E35205"/>
              </a:buClr>
              <a:buFont typeface="Arial" charset="0"/>
              <a:buChar char="•"/>
              <a:defRPr sz="1351" baseline="0">
                <a:solidFill>
                  <a:srgbClr val="53565A"/>
                </a:solidFill>
                <a:latin typeface="Roboto Light" charset="0"/>
              </a:defRPr>
            </a:lvl4pPr>
            <a:lvl5pPr marL="857232" indent="-171446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Font typeface=".HelveticaNeueDeskInterface-Regular" charset="-120"/>
              <a:buChar char="–"/>
              <a:defRPr sz="1351" baseline="0">
                <a:latin typeface="Roboto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8696821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771040" y="1492437"/>
            <a:ext cx="2057936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3649927" y="1492437"/>
            <a:ext cx="2057936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6479019" y="1492437"/>
            <a:ext cx="2057936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9303332" y="1492437"/>
            <a:ext cx="2057936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98350250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9572" y="1185351"/>
            <a:ext cx="4343401" cy="4776506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75"/>
              </a:spcAft>
              <a:buNone/>
              <a:defRPr sz="1351" b="0" i="0">
                <a:solidFill>
                  <a:srgbClr val="00187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6101494" y="914400"/>
            <a:ext cx="6090511" cy="5943600"/>
          </a:xfrm>
          <a:prstGeom prst="rect">
            <a:avLst/>
          </a:prstGeom>
          <a:solidFill>
            <a:srgbClr val="5356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4" tIns="17143" rIns="34284" bIns="17143" anchor="ctr"/>
          <a:lstStyle/>
          <a:p>
            <a:pPr algn="ctr" defTabSz="6856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1" dirty="0">
              <a:solidFill>
                <a:srgbClr val="4D4F53"/>
              </a:solidFill>
              <a:cs typeface="Lato Light"/>
            </a:endParaRPr>
          </a:p>
        </p:txBody>
      </p:sp>
      <p:sp>
        <p:nvSpPr>
          <p:cNvPr id="5" name="TextBox 11"/>
          <p:cNvSpPr txBox="1">
            <a:spLocks noChangeArrowheads="1"/>
          </p:cNvSpPr>
          <p:nvPr userDrawn="1"/>
        </p:nvSpPr>
        <p:spPr bwMode="auto">
          <a:xfrm>
            <a:off x="11510208" y="6372227"/>
            <a:ext cx="255492" cy="18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7" tIns="34283" rIns="68567" bIns="34283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ctr"/>
            <a:fld id="{F7B09E76-417B-4276-80FD-3206DD0259BA}" type="slidenum">
              <a:rPr lang="id-ID" altLang="en-US" sz="751" b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pPr algn="ctr"/>
              <a:t>‹#›</a:t>
            </a:fld>
            <a:endParaRPr lang="id-ID" altLang="en-US" sz="751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7178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2051050"/>
            <a:ext cx="2439829" cy="2381250"/>
          </a:xfrm>
          <a:noFill/>
        </p:spPr>
        <p:txBody>
          <a:bodyPr rtlCol="0">
            <a:normAutofit/>
          </a:bodyPr>
          <a:lstStyle>
            <a:lvl1pPr marL="0" indent="0">
              <a:buNone/>
              <a:defRPr sz="1051">
                <a:latin typeface="Lato Light"/>
                <a:cs typeface="Lato 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883620" y="2051050"/>
            <a:ext cx="2439829" cy="2381250"/>
          </a:xfrm>
          <a:noFill/>
        </p:spPr>
        <p:txBody>
          <a:bodyPr rtlCol="0">
            <a:normAutofit/>
          </a:bodyPr>
          <a:lstStyle>
            <a:lvl1pPr marL="0" indent="0">
              <a:buNone/>
              <a:defRPr sz="1051">
                <a:latin typeface="Lato Light"/>
                <a:cs typeface="Lato 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444187" y="4432304"/>
            <a:ext cx="2439829" cy="2425701"/>
          </a:xfrm>
          <a:noFill/>
        </p:spPr>
        <p:txBody>
          <a:bodyPr rtlCol="0">
            <a:normAutofit/>
          </a:bodyPr>
          <a:lstStyle>
            <a:lvl1pPr marL="0" indent="0">
              <a:buNone/>
              <a:defRPr sz="1051">
                <a:latin typeface="Lato Light"/>
                <a:cs typeface="Lato 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9763279" y="2051050"/>
            <a:ext cx="2439829" cy="2381250"/>
          </a:xfrm>
          <a:noFill/>
        </p:spPr>
        <p:txBody>
          <a:bodyPr rtlCol="0">
            <a:normAutofit/>
          </a:bodyPr>
          <a:lstStyle>
            <a:lvl1pPr marL="0" indent="0">
              <a:buNone/>
              <a:defRPr sz="1051">
                <a:latin typeface="Lato Light"/>
                <a:cs typeface="Lato 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323450" y="4432304"/>
            <a:ext cx="2439829" cy="2425701"/>
          </a:xfrm>
          <a:noFill/>
        </p:spPr>
        <p:txBody>
          <a:bodyPr rtlCol="0">
            <a:normAutofit/>
          </a:bodyPr>
          <a:lstStyle>
            <a:lvl1pPr marL="0" indent="0">
              <a:buNone/>
              <a:defRPr sz="1051">
                <a:latin typeface="Lato Light"/>
                <a:cs typeface="Lato 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7"/>
          </p:nvPr>
        </p:nvSpPr>
        <p:spPr>
          <a:xfrm>
            <a:off x="609760" y="8333584"/>
            <a:ext cx="2844747" cy="365125"/>
          </a:xfrm>
          <a:prstGeom prst="rect">
            <a:avLst/>
          </a:prstGeom>
        </p:spPr>
        <p:txBody>
          <a:bodyPr lIns="243797" tIns="121899" rIns="243797" bIns="121899"/>
          <a:lstStyle>
            <a:lvl1pPr defTabSz="685854"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25167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187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3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07664A88-F7D9-45CE-A74C-44C93905E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206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2"/>
            <a:ext cx="12192000" cy="4836958"/>
          </a:xfrm>
          <a:noFill/>
        </p:spPr>
        <p:txBody>
          <a:bodyPr rtlCol="0">
            <a:normAutofit/>
          </a:bodyPr>
          <a:lstStyle>
            <a:lvl1pPr marL="0" indent="0">
              <a:buNone/>
              <a:defRPr sz="78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64887528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team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034844" y="1492438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050891" y="1492438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8066935" y="1492438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2034844" y="5197479"/>
            <a:ext cx="562051" cy="207963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924960" y="3854451"/>
            <a:ext cx="2629587" cy="494580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1614" kern="900" dirty="0" smtClean="0">
                <a:solidFill>
                  <a:srgbClr val="0018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685863" fontAlgn="auto">
              <a:spcBef>
                <a:spcPts val="0"/>
              </a:spcBef>
              <a:spcAft>
                <a:spcPts val="0"/>
              </a:spcAft>
            </a:pPr>
            <a:r>
              <a:rPr lang="en-US"/>
              <a:t>Name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924961" y="4308480"/>
            <a:ext cx="2458712" cy="569601"/>
          </a:xfrm>
          <a:noFill/>
          <a:ln>
            <a:noFill/>
          </a:ln>
        </p:spPr>
        <p:txBody>
          <a:bodyPr wrap="square" lIns="243797" tIns="121899" rIns="243797" bIns="121899" anchor="t">
            <a:spAutoFit/>
          </a:bodyPr>
          <a:lstStyle>
            <a:lvl1pPr marL="0" indent="0">
              <a:lnSpc>
                <a:spcPct val="100000"/>
              </a:lnSpc>
              <a:spcBef>
                <a:spcPts val="38"/>
              </a:spcBef>
              <a:buFontTx/>
              <a:buNone/>
              <a:defRPr lang="en-US" sz="1051" dirty="0" smtClean="0">
                <a:solidFill>
                  <a:srgbClr val="53565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Title</a:t>
            </a:r>
          </a:p>
          <a:p>
            <a:pPr lvl="0">
              <a:spcBef>
                <a:spcPct val="0"/>
              </a:spcBef>
            </a:pP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5050892" y="5197479"/>
            <a:ext cx="562051" cy="2079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8066936" y="5197479"/>
            <a:ext cx="562051" cy="207963"/>
          </a:xfrm>
          <a:prstGeom prst="rect">
            <a:avLst/>
          </a:prstGeom>
        </p:spPr>
      </p:pic>
      <p:sp>
        <p:nvSpPr>
          <p:cNvPr id="18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908915" y="3854451"/>
            <a:ext cx="2629587" cy="494580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1614" kern="900" dirty="0" smtClean="0">
                <a:solidFill>
                  <a:srgbClr val="0018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685863" fontAlgn="auto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Name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908917" y="4308480"/>
            <a:ext cx="2458712" cy="569601"/>
          </a:xfrm>
          <a:noFill/>
          <a:ln>
            <a:noFill/>
          </a:ln>
        </p:spPr>
        <p:txBody>
          <a:bodyPr wrap="square" lIns="243797" tIns="121899" rIns="243797" bIns="121899" anchor="t">
            <a:spAutoFit/>
          </a:bodyPr>
          <a:lstStyle>
            <a:lvl1pPr marL="0" indent="0">
              <a:lnSpc>
                <a:spcPct val="100000"/>
              </a:lnSpc>
              <a:spcBef>
                <a:spcPts val="38"/>
              </a:spcBef>
              <a:buFontTx/>
              <a:buNone/>
              <a:defRPr lang="en-US" sz="1051" dirty="0" smtClean="0">
                <a:solidFill>
                  <a:srgbClr val="53565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Title</a:t>
            </a:r>
          </a:p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7941007" y="3854451"/>
            <a:ext cx="2629587" cy="494580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1614" kern="900" dirty="0" smtClean="0">
                <a:solidFill>
                  <a:srgbClr val="0018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685863" fontAlgn="auto">
              <a:spcBef>
                <a:spcPts val="0"/>
              </a:spcBef>
              <a:spcAft>
                <a:spcPts val="0"/>
              </a:spcAft>
            </a:pPr>
            <a:r>
              <a:rPr lang="en-US"/>
              <a:t>Name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7941008" y="4308480"/>
            <a:ext cx="2458712" cy="569601"/>
          </a:xfrm>
          <a:noFill/>
          <a:ln>
            <a:noFill/>
          </a:ln>
        </p:spPr>
        <p:txBody>
          <a:bodyPr wrap="square" lIns="243797" tIns="121899" rIns="243797" bIns="121899" anchor="t">
            <a:spAutoFit/>
          </a:bodyPr>
          <a:lstStyle>
            <a:lvl1pPr marL="0" indent="0">
              <a:lnSpc>
                <a:spcPct val="100000"/>
              </a:lnSpc>
              <a:spcBef>
                <a:spcPts val="38"/>
              </a:spcBef>
              <a:buFontTx/>
              <a:buNone/>
              <a:defRPr lang="en-US" sz="1051" dirty="0" smtClean="0">
                <a:solidFill>
                  <a:srgbClr val="53565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Title</a:t>
            </a:r>
          </a:p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0134226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1616224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full wid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9364" y="1404147"/>
            <a:ext cx="11394319" cy="4719638"/>
          </a:xfrm>
        </p:spPr>
        <p:txBody>
          <a:bodyPr numCol="1" spcCol="914400"/>
          <a:lstStyle>
            <a:lvl1pPr marL="85724" indent="0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FontTx/>
              <a:buNone/>
              <a:defRPr sz="1500" baseline="0">
                <a:latin typeface="Roboto Light" charset="0"/>
              </a:defRPr>
            </a:lvl1pPr>
            <a:lvl2pPr marL="342898" indent="-171449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Font typeface="Arial" charset="0"/>
              <a:buChar char="•"/>
              <a:defRPr sz="1351" baseline="0">
                <a:latin typeface="Roboto Light" charset="0"/>
              </a:defRPr>
            </a:lvl2pPr>
            <a:lvl3pPr marL="514347" indent="-171449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Font typeface=".HelveticaNeueDeskInterface-Regular" charset="-120"/>
              <a:buChar char="–"/>
              <a:defRPr sz="1351" baseline="0">
                <a:latin typeface="Roboto Light" charset="0"/>
              </a:defRPr>
            </a:lvl3pPr>
            <a:lvl4pPr marL="685794" indent="-171449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Font typeface="Arial" charset="0"/>
              <a:buChar char="•"/>
              <a:defRPr sz="1351" baseline="0">
                <a:latin typeface="Roboto Light" charset="0"/>
              </a:defRPr>
            </a:lvl4pPr>
            <a:lvl5pPr marL="857243" indent="-171449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Font typeface=".HelveticaNeueDeskInterface-Regular" charset="-120"/>
              <a:buChar char="–"/>
              <a:defRPr sz="1351" baseline="0">
                <a:latin typeface="Roboto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191635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9572" y="1185351"/>
            <a:ext cx="4343401" cy="4776506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75"/>
              </a:spcAft>
              <a:buNone/>
              <a:defRPr sz="1351" b="0" i="0">
                <a:solidFill>
                  <a:srgbClr val="00187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6101493" y="914400"/>
            <a:ext cx="6090511" cy="5943600"/>
          </a:xfrm>
          <a:prstGeom prst="rect">
            <a:avLst/>
          </a:prstGeom>
          <a:solidFill>
            <a:srgbClr val="5356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4" tIns="17143" rIns="34284" bIns="17143" anchor="ctr"/>
          <a:lstStyle/>
          <a:p>
            <a:pPr algn="ctr" defTabSz="6856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1" dirty="0">
              <a:solidFill>
                <a:srgbClr val="4D4F53"/>
              </a:solidFill>
              <a:cs typeface="Lato Light"/>
            </a:endParaRPr>
          </a:p>
        </p:txBody>
      </p:sp>
      <p:sp>
        <p:nvSpPr>
          <p:cNvPr id="5" name="TextBox 11"/>
          <p:cNvSpPr txBox="1">
            <a:spLocks noChangeArrowheads="1"/>
          </p:cNvSpPr>
          <p:nvPr userDrawn="1"/>
        </p:nvSpPr>
        <p:spPr bwMode="auto">
          <a:xfrm>
            <a:off x="11510208" y="6372227"/>
            <a:ext cx="255492" cy="18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7" tIns="34283" rIns="68567" bIns="34283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ctr"/>
            <a:fld id="{F7B09E76-417B-4276-80FD-3206DD0259BA}" type="slidenum">
              <a:rPr lang="id-ID" altLang="en-US" sz="751" b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pPr algn="ctr"/>
              <a:t>‹#›</a:t>
            </a:fld>
            <a:endParaRPr lang="id-ID" altLang="en-US" sz="751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187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2693357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alf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257971" y="914400"/>
            <a:ext cx="5934032" cy="5943600"/>
          </a:xfrm>
        </p:spPr>
        <p:txBody>
          <a:bodyPr tIns="0" rIns="0" bIns="0"/>
          <a:lstStyle/>
          <a:p>
            <a:pPr marL="257170" marR="0" lvl="0" indent="-257170" algn="l" defTabSz="685191" rtl="0" eaLnBrk="1" fontAlgn="base" latinLnBrk="0" hangingPunct="1">
              <a:lnSpc>
                <a:spcPct val="90000"/>
              </a:lnSpc>
              <a:spcBef>
                <a:spcPts val="751"/>
              </a:spcBef>
              <a:spcAft>
                <a:spcPct val="0"/>
              </a:spcAft>
              <a:buClr>
                <a:srgbClr val="E36F1E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9365" y="1404147"/>
            <a:ext cx="5781172" cy="4719638"/>
          </a:xfrm>
        </p:spPr>
        <p:txBody>
          <a:bodyPr numCol="1" spcCol="914400"/>
          <a:lstStyle>
            <a:lvl1pPr marL="85724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1500" baseline="0">
                <a:latin typeface="Roboto Light" charset="0"/>
              </a:defRPr>
            </a:lvl1pPr>
            <a:lvl2pPr marL="342893" indent="-171446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Font typeface="Arial" charset="0"/>
              <a:buChar char="•"/>
              <a:defRPr sz="1351" baseline="0">
                <a:latin typeface="Roboto Light" charset="0"/>
              </a:defRPr>
            </a:lvl2pPr>
            <a:lvl3pPr marL="514340" indent="-171446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Font typeface=".HelveticaNeueDeskInterface-Regular" charset="-120"/>
              <a:buChar char="–"/>
              <a:defRPr sz="1351" baseline="0">
                <a:latin typeface="Roboto Light" charset="0"/>
              </a:defRPr>
            </a:lvl3pPr>
            <a:lvl4pPr marL="685786" indent="-171446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Font typeface="Arial" charset="0"/>
              <a:buChar char="•"/>
              <a:defRPr sz="1351" baseline="0">
                <a:latin typeface="Roboto Light" charset="0"/>
              </a:defRPr>
            </a:lvl4pPr>
            <a:lvl5pPr marL="857232" indent="-171446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Font typeface=".HelveticaNeueDeskInterface-Regular" charset="-120"/>
              <a:buChar char="–"/>
              <a:defRPr sz="1351" baseline="0">
                <a:latin typeface="Roboto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0431083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et 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205991" y="1492438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924960" y="1492438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080061" y="3854451"/>
            <a:ext cx="2629587" cy="494580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1614" kern="9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685863" fontAlgn="auto">
              <a:spcBef>
                <a:spcPts val="0"/>
              </a:spcBef>
              <a:spcAft>
                <a:spcPts val="0"/>
              </a:spcAft>
            </a:pPr>
            <a:r>
              <a:rPr lang="en-US"/>
              <a:t>Name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080064" y="4308480"/>
            <a:ext cx="2458712" cy="569601"/>
          </a:xfrm>
          <a:noFill/>
          <a:ln>
            <a:noFill/>
          </a:ln>
        </p:spPr>
        <p:txBody>
          <a:bodyPr wrap="square" lIns="243797" tIns="121899" rIns="243797" bIns="121899" anchor="t">
            <a:spAutoFit/>
          </a:bodyPr>
          <a:lstStyle>
            <a:lvl1pPr marL="0" indent="0">
              <a:lnSpc>
                <a:spcPct val="100000"/>
              </a:lnSpc>
              <a:spcBef>
                <a:spcPts val="38"/>
              </a:spcBef>
              <a:buFontTx/>
              <a:buNone/>
              <a:defRPr lang="en-US" sz="1051" dirty="0" smtClean="0"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Title</a:t>
            </a:r>
          </a:p>
          <a:p>
            <a:pPr lvl="0">
              <a:spcBef>
                <a:spcPct val="0"/>
              </a:spcBef>
            </a:pP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3205992" y="5197479"/>
            <a:ext cx="562051" cy="2079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6924961" y="5197479"/>
            <a:ext cx="562051" cy="207963"/>
          </a:xfrm>
          <a:prstGeom prst="rect">
            <a:avLst/>
          </a:prstGeom>
        </p:spPr>
      </p:pic>
      <p:sp>
        <p:nvSpPr>
          <p:cNvPr id="20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6799029" y="3854451"/>
            <a:ext cx="2629587" cy="494580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1614" kern="9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685863" fontAlgn="auto">
              <a:spcBef>
                <a:spcPts val="0"/>
              </a:spcBef>
              <a:spcAft>
                <a:spcPts val="0"/>
              </a:spcAft>
            </a:pPr>
            <a:r>
              <a:rPr lang="en-US"/>
              <a:t>Name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6799032" y="4308480"/>
            <a:ext cx="2458712" cy="569601"/>
          </a:xfrm>
          <a:noFill/>
          <a:ln>
            <a:noFill/>
          </a:ln>
        </p:spPr>
        <p:txBody>
          <a:bodyPr wrap="square" lIns="243797" tIns="121899" rIns="243797" bIns="121899" anchor="t">
            <a:spAutoFit/>
          </a:bodyPr>
          <a:lstStyle>
            <a:lvl1pPr marL="0" indent="0">
              <a:lnSpc>
                <a:spcPct val="100000"/>
              </a:lnSpc>
              <a:spcBef>
                <a:spcPts val="38"/>
              </a:spcBef>
              <a:buFontTx/>
              <a:buNone/>
              <a:defRPr lang="en-US" sz="1051" dirty="0" smtClean="0"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Title</a:t>
            </a:r>
          </a:p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9563329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et 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98162" y="1492438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842261" y="1492438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686357" y="1492438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9530455" y="1492438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998163" y="5197479"/>
            <a:ext cx="562051" cy="207963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716331" y="3854451"/>
            <a:ext cx="2629587" cy="494580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1614" kern="9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685863" fontAlgn="auto">
              <a:spcBef>
                <a:spcPts val="0"/>
              </a:spcBef>
              <a:spcAft>
                <a:spcPts val="0"/>
              </a:spcAft>
            </a:pPr>
            <a:r>
              <a:rPr lang="en-US"/>
              <a:t>Name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716332" y="4308480"/>
            <a:ext cx="2458712" cy="569601"/>
          </a:xfrm>
          <a:noFill/>
          <a:ln>
            <a:noFill/>
          </a:ln>
        </p:spPr>
        <p:txBody>
          <a:bodyPr wrap="square" lIns="243797" tIns="121899" rIns="243797" bIns="121899" anchor="t">
            <a:spAutoFit/>
          </a:bodyPr>
          <a:lstStyle>
            <a:lvl1pPr marL="0" indent="0">
              <a:lnSpc>
                <a:spcPct val="100000"/>
              </a:lnSpc>
              <a:spcBef>
                <a:spcPts val="38"/>
              </a:spcBef>
              <a:buFontTx/>
              <a:buNone/>
              <a:defRPr lang="en-US" sz="1051" dirty="0" smtClean="0"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Title</a:t>
            </a:r>
          </a:p>
          <a:p>
            <a:pPr lvl="0">
              <a:spcBef>
                <a:spcPct val="0"/>
              </a:spcBef>
            </a:pP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3842263" y="5197479"/>
            <a:ext cx="562051" cy="2079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6686359" y="5197479"/>
            <a:ext cx="562051" cy="2079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9530456" y="5197479"/>
            <a:ext cx="562051" cy="207963"/>
          </a:xfrm>
          <a:prstGeom prst="rect">
            <a:avLst/>
          </a:prstGeom>
        </p:spPr>
      </p:pic>
      <p:sp>
        <p:nvSpPr>
          <p:cNvPr id="18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872233" y="3854451"/>
            <a:ext cx="2629587" cy="494580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1614" kern="9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685863" fontAlgn="auto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Name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872236" y="4308480"/>
            <a:ext cx="2458712" cy="569601"/>
          </a:xfrm>
          <a:noFill/>
          <a:ln>
            <a:noFill/>
          </a:ln>
        </p:spPr>
        <p:txBody>
          <a:bodyPr wrap="square" lIns="243797" tIns="121899" rIns="243797" bIns="121899" anchor="t">
            <a:spAutoFit/>
          </a:bodyPr>
          <a:lstStyle>
            <a:lvl1pPr marL="0" indent="0">
              <a:lnSpc>
                <a:spcPct val="100000"/>
              </a:lnSpc>
              <a:spcBef>
                <a:spcPts val="38"/>
              </a:spcBef>
              <a:buFontTx/>
              <a:buNone/>
              <a:defRPr lang="en-US" sz="1051" dirty="0" smtClean="0"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Title</a:t>
            </a:r>
          </a:p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6560428" y="3854451"/>
            <a:ext cx="2629587" cy="494580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1614" kern="9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685863" fontAlgn="auto">
              <a:spcBef>
                <a:spcPts val="0"/>
              </a:spcBef>
              <a:spcAft>
                <a:spcPts val="0"/>
              </a:spcAft>
            </a:pPr>
            <a:r>
              <a:rPr lang="en-US"/>
              <a:t>Name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6560429" y="4308480"/>
            <a:ext cx="2458712" cy="569601"/>
          </a:xfrm>
          <a:noFill/>
          <a:ln>
            <a:noFill/>
          </a:ln>
        </p:spPr>
        <p:txBody>
          <a:bodyPr wrap="square" lIns="243797" tIns="121899" rIns="243797" bIns="121899" anchor="t">
            <a:spAutoFit/>
          </a:bodyPr>
          <a:lstStyle>
            <a:lvl1pPr marL="0" indent="0">
              <a:lnSpc>
                <a:spcPct val="100000"/>
              </a:lnSpc>
              <a:spcBef>
                <a:spcPts val="38"/>
              </a:spcBef>
              <a:buFontTx/>
              <a:buNone/>
              <a:defRPr lang="en-US" sz="1051" dirty="0" smtClean="0"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Title</a:t>
            </a:r>
          </a:p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9404527" y="3854451"/>
            <a:ext cx="2629587" cy="494580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en-US" sz="1614" kern="9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685863" fontAlgn="auto">
              <a:spcBef>
                <a:spcPts val="0"/>
              </a:spcBef>
              <a:spcAft>
                <a:spcPts val="0"/>
              </a:spcAft>
            </a:pPr>
            <a:r>
              <a:rPr lang="en-US"/>
              <a:t>Name</a:t>
            </a:r>
            <a:endParaRPr lang="en-U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9404528" y="4308480"/>
            <a:ext cx="2458712" cy="569601"/>
          </a:xfrm>
          <a:noFill/>
          <a:ln>
            <a:noFill/>
          </a:ln>
        </p:spPr>
        <p:txBody>
          <a:bodyPr wrap="square" lIns="243797" tIns="121899" rIns="243797" bIns="121899" anchor="t">
            <a:spAutoFit/>
          </a:bodyPr>
          <a:lstStyle>
            <a:lvl1pPr marL="0" indent="0">
              <a:lnSpc>
                <a:spcPct val="100000"/>
              </a:lnSpc>
              <a:spcBef>
                <a:spcPts val="38"/>
              </a:spcBef>
              <a:buFontTx/>
              <a:buNone/>
              <a:defRPr lang="en-US" sz="1051" dirty="0" smtClean="0"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Title</a:t>
            </a:r>
          </a:p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7683389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l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512293" y="2098675"/>
            <a:ext cx="1467995" cy="2057400"/>
          </a:xfrm>
          <a:prstGeom prst="ellipse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93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Team Leader Name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097611" y="1502202"/>
            <a:ext cx="0" cy="4343400"/>
          </a:xfrm>
          <a:prstGeom prst="line">
            <a:avLst/>
          </a:prstGeom>
          <a:ln w="28575">
            <a:solidFill>
              <a:srgbClr val="515154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/>
          <a:stretch/>
        </p:blipFill>
        <p:spPr>
          <a:xfrm>
            <a:off x="4697416" y="5637352"/>
            <a:ext cx="562051" cy="207963"/>
          </a:xfrm>
          <a:prstGeom prst="rect">
            <a:avLst/>
          </a:prstGeom>
        </p:spPr>
      </p:pic>
      <p:sp>
        <p:nvSpPr>
          <p:cNvPr id="8" name="Action Button: Custom 7">
            <a:hlinkClick r:id="rId3" highlightClick="1"/>
          </p:cNvPr>
          <p:cNvSpPr/>
          <p:nvPr userDrawn="1"/>
        </p:nvSpPr>
        <p:spPr>
          <a:xfrm>
            <a:off x="4652585" y="5546655"/>
            <a:ext cx="285055" cy="419391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7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9" name="Action Button: Custom 8">
            <a:hlinkClick r:id="rId3" highlightClick="1"/>
          </p:cNvPr>
          <p:cNvSpPr/>
          <p:nvPr userDrawn="1"/>
        </p:nvSpPr>
        <p:spPr>
          <a:xfrm>
            <a:off x="5047026" y="5546655"/>
            <a:ext cx="285055" cy="426435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7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68429" y="1502205"/>
            <a:ext cx="7240027" cy="453928"/>
          </a:xfrm>
        </p:spPr>
        <p:txBody>
          <a:bodyPr wrap="square" lIns="243797" tIns="121899" rIns="243797" bIns="121899">
            <a:spAutoFit/>
          </a:bodyPr>
          <a:lstStyle>
            <a:lvl1pPr marL="0" indent="0">
              <a:spcBef>
                <a:spcPts val="38"/>
              </a:spcBef>
              <a:buNone/>
              <a:defRPr lang="en-US" kern="9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/>
              </a:defRPr>
            </a:lvl1pPr>
          </a:lstStyle>
          <a:p>
            <a:pPr lvl="0" defTabSz="685863" fontAlgn="auto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Team </a:t>
            </a:r>
            <a:r>
              <a:rPr lang="en-US"/>
              <a:t>Leader Title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68429" y="2171700"/>
            <a:ext cx="7264704" cy="407890"/>
          </a:xfrm>
          <a:noFill/>
          <a:ln>
            <a:noFill/>
          </a:ln>
        </p:spPr>
        <p:txBody>
          <a:bodyPr wrap="square" lIns="243797" tIns="121899" rIns="243797" bIns="121899">
            <a:spAutoFit/>
          </a:bodyPr>
          <a:lstStyle>
            <a:lvl1pPr marL="0" indent="0">
              <a:lnSpc>
                <a:spcPct val="100000"/>
              </a:lnSpc>
              <a:buNone/>
              <a:defRPr lang="en-US" sz="1051" dirty="0" smtClean="0"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Team Leader Bio</a:t>
            </a:r>
          </a:p>
        </p:txBody>
      </p:sp>
    </p:spTree>
    <p:extLst>
      <p:ext uri="{BB962C8B-B14F-4D97-AF65-F5344CB8AC3E}">
        <p14:creationId xmlns:p14="http://schemas.microsoft.com/office/powerpoint/2010/main" val="698194844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9572" y="1185351"/>
            <a:ext cx="4343401" cy="4776506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75"/>
              </a:spcAft>
              <a:buNone/>
              <a:defRPr sz="1351" b="0" i="0">
                <a:solidFill>
                  <a:schemeClr val="accent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6101493" y="914400"/>
            <a:ext cx="6090511" cy="5943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4" tIns="17143" rIns="34284" bIns="17143" anchor="ctr"/>
          <a:lstStyle/>
          <a:p>
            <a:pPr algn="ctr" defTabSz="6856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1" dirty="0">
              <a:solidFill>
                <a:srgbClr val="4D4F53"/>
              </a:solidFill>
              <a:cs typeface="Lato Light"/>
            </a:endParaRPr>
          </a:p>
        </p:txBody>
      </p:sp>
      <p:sp>
        <p:nvSpPr>
          <p:cNvPr id="5" name="TextBox 11"/>
          <p:cNvSpPr txBox="1">
            <a:spLocks noChangeArrowheads="1"/>
          </p:cNvSpPr>
          <p:nvPr userDrawn="1"/>
        </p:nvSpPr>
        <p:spPr bwMode="auto">
          <a:xfrm>
            <a:off x="11510208" y="6372227"/>
            <a:ext cx="255492" cy="18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7" tIns="34283" rIns="68567" bIns="34283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ctr"/>
            <a:fld id="{F7B09E76-417B-4276-80FD-3206DD0259BA}" type="slidenum">
              <a:rPr lang="id-ID" altLang="en-US" sz="751" b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pPr algn="ctr"/>
              <a:t>‹#›</a:t>
            </a:fld>
            <a:endParaRPr lang="id-ID" altLang="en-US" sz="751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6453820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pabil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9572" y="1185351"/>
            <a:ext cx="4343401" cy="4776506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75"/>
              </a:spcAft>
              <a:buNone/>
              <a:defRPr sz="1350" b="0" i="0">
                <a:solidFill>
                  <a:schemeClr val="accent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6101493" y="906383"/>
            <a:ext cx="6090511" cy="595162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75" tIns="17138" rIns="34275" bIns="17138" anchor="ctr"/>
          <a:lstStyle/>
          <a:p>
            <a:pPr algn="ctr" defTabSz="68545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4D4F53"/>
              </a:solidFill>
              <a:cs typeface="Lato Light"/>
            </a:endParaRPr>
          </a:p>
        </p:txBody>
      </p:sp>
      <p:sp>
        <p:nvSpPr>
          <p:cNvPr id="5" name="TextBox 11"/>
          <p:cNvSpPr txBox="1">
            <a:spLocks noChangeArrowheads="1"/>
          </p:cNvSpPr>
          <p:nvPr userDrawn="1"/>
        </p:nvSpPr>
        <p:spPr bwMode="auto">
          <a:xfrm>
            <a:off x="11510229" y="6372228"/>
            <a:ext cx="255454" cy="18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48" tIns="34275" rIns="68548" bIns="34275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ctr"/>
            <a:fld id="{F7B09E76-417B-4276-80FD-3206DD0259BA}" type="slidenum">
              <a:rPr lang="id-ID" altLang="en-US" sz="750" b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pPr algn="ctr"/>
              <a:t>‹#›</a:t>
            </a:fld>
            <a:endParaRPr lang="id-ID" altLang="en-US" sz="750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365411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11" r="96" b="7644"/>
          <a:stretch/>
        </p:blipFill>
        <p:spPr>
          <a:xfrm>
            <a:off x="0" y="912522"/>
            <a:ext cx="12192000" cy="5945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06"/>
          <a:stretch/>
        </p:blipFill>
        <p:spPr>
          <a:xfrm>
            <a:off x="0" y="5009617"/>
            <a:ext cx="12192000" cy="1862356"/>
          </a:xfrm>
          <a:prstGeom prst="rect">
            <a:avLst/>
          </a:prstGeom>
        </p:spPr>
      </p:pic>
      <p:sp>
        <p:nvSpPr>
          <p:cNvPr id="8" name="TextBox 55"/>
          <p:cNvSpPr txBox="1">
            <a:spLocks noChangeArrowheads="1"/>
          </p:cNvSpPr>
          <p:nvPr userDrawn="1"/>
        </p:nvSpPr>
        <p:spPr bwMode="auto">
          <a:xfrm>
            <a:off x="8564413" y="1674279"/>
            <a:ext cx="3500555" cy="55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8" tIns="45724" rIns="91448" bIns="45724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500" dirty="0">
                <a:solidFill>
                  <a:srgbClr val="FFFFFF"/>
                </a:solidFill>
                <a:latin typeface="Roboto Light"/>
                <a:cs typeface="Roboto Light"/>
              </a:rPr>
              <a:t>7940 Jones Branch Drive</a:t>
            </a:r>
          </a:p>
          <a:p>
            <a:r>
              <a:rPr lang="en-US" altLang="en-US" sz="1500" dirty="0">
                <a:solidFill>
                  <a:srgbClr val="FFFFFF"/>
                </a:solidFill>
                <a:latin typeface="Roboto Light"/>
                <a:cs typeface="Roboto Light"/>
              </a:rPr>
              <a:t>Tysons, VA 22102</a:t>
            </a:r>
          </a:p>
        </p:txBody>
      </p:sp>
      <p:sp>
        <p:nvSpPr>
          <p:cNvPr id="10" name="Freeform 178"/>
          <p:cNvSpPr>
            <a:spLocks noChangeArrowheads="1"/>
          </p:cNvSpPr>
          <p:nvPr userDrawn="1"/>
        </p:nvSpPr>
        <p:spPr bwMode="auto">
          <a:xfrm>
            <a:off x="8180139" y="3518433"/>
            <a:ext cx="292176" cy="283370"/>
          </a:xfrm>
          <a:custGeom>
            <a:avLst/>
            <a:gdLst>
              <a:gd name="T0" fmla="*/ 603 w 634"/>
              <a:gd name="T1" fmla="*/ 74 h 619"/>
              <a:gd name="T2" fmla="*/ 603 w 634"/>
              <a:gd name="T3" fmla="*/ 74 h 619"/>
              <a:gd name="T4" fmla="*/ 545 w 634"/>
              <a:gd name="T5" fmla="*/ 15 h 619"/>
              <a:gd name="T6" fmla="*/ 486 w 634"/>
              <a:gd name="T7" fmla="*/ 15 h 619"/>
              <a:gd name="T8" fmla="*/ 412 w 634"/>
              <a:gd name="T9" fmla="*/ 133 h 619"/>
              <a:gd name="T10" fmla="*/ 412 w 634"/>
              <a:gd name="T11" fmla="*/ 191 h 619"/>
              <a:gd name="T12" fmla="*/ 441 w 634"/>
              <a:gd name="T13" fmla="*/ 221 h 619"/>
              <a:gd name="T14" fmla="*/ 353 w 634"/>
              <a:gd name="T15" fmla="*/ 324 h 619"/>
              <a:gd name="T16" fmla="*/ 235 w 634"/>
              <a:gd name="T17" fmla="*/ 427 h 619"/>
              <a:gd name="T18" fmla="*/ 191 w 634"/>
              <a:gd name="T19" fmla="*/ 397 h 619"/>
              <a:gd name="T20" fmla="*/ 132 w 634"/>
              <a:gd name="T21" fmla="*/ 397 h 619"/>
              <a:gd name="T22" fmla="*/ 29 w 634"/>
              <a:gd name="T23" fmla="*/ 486 h 619"/>
              <a:gd name="T24" fmla="*/ 29 w 634"/>
              <a:gd name="T25" fmla="*/ 530 h 619"/>
              <a:gd name="T26" fmla="*/ 88 w 634"/>
              <a:gd name="T27" fmla="*/ 589 h 619"/>
              <a:gd name="T28" fmla="*/ 191 w 634"/>
              <a:gd name="T29" fmla="*/ 589 h 619"/>
              <a:gd name="T30" fmla="*/ 427 w 634"/>
              <a:gd name="T31" fmla="*/ 412 h 619"/>
              <a:gd name="T32" fmla="*/ 603 w 634"/>
              <a:gd name="T33" fmla="*/ 191 h 619"/>
              <a:gd name="T34" fmla="*/ 603 w 634"/>
              <a:gd name="T35" fmla="*/ 74 h 619"/>
              <a:gd name="T36" fmla="*/ 574 w 634"/>
              <a:gd name="T37" fmla="*/ 162 h 619"/>
              <a:gd name="T38" fmla="*/ 574 w 634"/>
              <a:gd name="T39" fmla="*/ 162 h 619"/>
              <a:gd name="T40" fmla="*/ 412 w 634"/>
              <a:gd name="T41" fmla="*/ 383 h 619"/>
              <a:gd name="T42" fmla="*/ 162 w 634"/>
              <a:gd name="T43" fmla="*/ 559 h 619"/>
              <a:gd name="T44" fmla="*/ 103 w 634"/>
              <a:gd name="T45" fmla="*/ 559 h 619"/>
              <a:gd name="T46" fmla="*/ 73 w 634"/>
              <a:gd name="T47" fmla="*/ 530 h 619"/>
              <a:gd name="T48" fmla="*/ 73 w 634"/>
              <a:gd name="T49" fmla="*/ 486 h 619"/>
              <a:gd name="T50" fmla="*/ 147 w 634"/>
              <a:gd name="T51" fmla="*/ 442 h 619"/>
              <a:gd name="T52" fmla="*/ 177 w 634"/>
              <a:gd name="T53" fmla="*/ 442 h 619"/>
              <a:gd name="T54" fmla="*/ 221 w 634"/>
              <a:gd name="T55" fmla="*/ 486 h 619"/>
              <a:gd name="T56" fmla="*/ 500 w 634"/>
              <a:gd name="T57" fmla="*/ 221 h 619"/>
              <a:gd name="T58" fmla="*/ 441 w 634"/>
              <a:gd name="T59" fmla="*/ 176 h 619"/>
              <a:gd name="T60" fmla="*/ 441 w 634"/>
              <a:gd name="T61" fmla="*/ 133 h 619"/>
              <a:gd name="T62" fmla="*/ 500 w 634"/>
              <a:gd name="T63" fmla="*/ 59 h 619"/>
              <a:gd name="T64" fmla="*/ 545 w 634"/>
              <a:gd name="T65" fmla="*/ 59 h 619"/>
              <a:gd name="T66" fmla="*/ 574 w 634"/>
              <a:gd name="T67" fmla="*/ 103 h 619"/>
              <a:gd name="T68" fmla="*/ 574 w 634"/>
              <a:gd name="T69" fmla="*/ 162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34" h="619">
                <a:moveTo>
                  <a:pt x="603" y="74"/>
                </a:moveTo>
                <a:lnTo>
                  <a:pt x="603" y="74"/>
                </a:lnTo>
                <a:cubicBezTo>
                  <a:pt x="545" y="15"/>
                  <a:pt x="545" y="15"/>
                  <a:pt x="545" y="15"/>
                </a:cubicBezTo>
                <a:cubicBezTo>
                  <a:pt x="530" y="0"/>
                  <a:pt x="500" y="0"/>
                  <a:pt x="486" y="15"/>
                </a:cubicBezTo>
                <a:cubicBezTo>
                  <a:pt x="412" y="133"/>
                  <a:pt x="412" y="133"/>
                  <a:pt x="412" y="133"/>
                </a:cubicBezTo>
                <a:cubicBezTo>
                  <a:pt x="398" y="147"/>
                  <a:pt x="398" y="176"/>
                  <a:pt x="412" y="191"/>
                </a:cubicBezTo>
                <a:cubicBezTo>
                  <a:pt x="441" y="221"/>
                  <a:pt x="441" y="221"/>
                  <a:pt x="441" y="221"/>
                </a:cubicBezTo>
                <a:cubicBezTo>
                  <a:pt x="412" y="250"/>
                  <a:pt x="382" y="294"/>
                  <a:pt x="353" y="324"/>
                </a:cubicBezTo>
                <a:cubicBezTo>
                  <a:pt x="309" y="368"/>
                  <a:pt x="265" y="397"/>
                  <a:pt x="235" y="427"/>
                </a:cubicBezTo>
                <a:cubicBezTo>
                  <a:pt x="191" y="397"/>
                  <a:pt x="191" y="397"/>
                  <a:pt x="191" y="397"/>
                </a:cubicBezTo>
                <a:cubicBezTo>
                  <a:pt x="177" y="383"/>
                  <a:pt x="162" y="383"/>
                  <a:pt x="132" y="397"/>
                </a:cubicBezTo>
                <a:cubicBezTo>
                  <a:pt x="29" y="486"/>
                  <a:pt x="29" y="486"/>
                  <a:pt x="29" y="486"/>
                </a:cubicBezTo>
                <a:cubicBezTo>
                  <a:pt x="0" y="500"/>
                  <a:pt x="15" y="515"/>
                  <a:pt x="29" y="530"/>
                </a:cubicBezTo>
                <a:cubicBezTo>
                  <a:pt x="88" y="589"/>
                  <a:pt x="88" y="589"/>
                  <a:pt x="88" y="589"/>
                </a:cubicBezTo>
                <a:cubicBezTo>
                  <a:pt x="118" y="618"/>
                  <a:pt x="147" y="618"/>
                  <a:pt x="191" y="589"/>
                </a:cubicBezTo>
                <a:cubicBezTo>
                  <a:pt x="191" y="589"/>
                  <a:pt x="324" y="530"/>
                  <a:pt x="427" y="412"/>
                </a:cubicBezTo>
                <a:cubicBezTo>
                  <a:pt x="530" y="324"/>
                  <a:pt x="603" y="191"/>
                  <a:pt x="603" y="191"/>
                </a:cubicBezTo>
                <a:cubicBezTo>
                  <a:pt x="618" y="147"/>
                  <a:pt x="633" y="103"/>
                  <a:pt x="603" y="74"/>
                </a:cubicBezTo>
                <a:close/>
                <a:moveTo>
                  <a:pt x="574" y="162"/>
                </a:moveTo>
                <a:lnTo>
                  <a:pt x="574" y="162"/>
                </a:lnTo>
                <a:cubicBezTo>
                  <a:pt x="545" y="221"/>
                  <a:pt x="471" y="324"/>
                  <a:pt x="412" y="383"/>
                </a:cubicBezTo>
                <a:cubicBezTo>
                  <a:pt x="339" y="456"/>
                  <a:pt x="162" y="559"/>
                  <a:pt x="162" y="559"/>
                </a:cubicBezTo>
                <a:cubicBezTo>
                  <a:pt x="147" y="574"/>
                  <a:pt x="118" y="574"/>
                  <a:pt x="103" y="559"/>
                </a:cubicBezTo>
                <a:cubicBezTo>
                  <a:pt x="73" y="530"/>
                  <a:pt x="73" y="530"/>
                  <a:pt x="73" y="530"/>
                </a:cubicBezTo>
                <a:cubicBezTo>
                  <a:pt x="59" y="515"/>
                  <a:pt x="59" y="500"/>
                  <a:pt x="73" y="486"/>
                </a:cubicBezTo>
                <a:cubicBezTo>
                  <a:pt x="147" y="442"/>
                  <a:pt x="147" y="442"/>
                  <a:pt x="147" y="442"/>
                </a:cubicBezTo>
                <a:cubicBezTo>
                  <a:pt x="162" y="427"/>
                  <a:pt x="177" y="427"/>
                  <a:pt x="177" y="442"/>
                </a:cubicBezTo>
                <a:cubicBezTo>
                  <a:pt x="221" y="486"/>
                  <a:pt x="221" y="486"/>
                  <a:pt x="221" y="486"/>
                </a:cubicBezTo>
                <a:cubicBezTo>
                  <a:pt x="235" y="471"/>
                  <a:pt x="398" y="368"/>
                  <a:pt x="500" y="221"/>
                </a:cubicBezTo>
                <a:cubicBezTo>
                  <a:pt x="441" y="176"/>
                  <a:pt x="441" y="176"/>
                  <a:pt x="441" y="176"/>
                </a:cubicBezTo>
                <a:cubicBezTo>
                  <a:pt x="441" y="162"/>
                  <a:pt x="441" y="147"/>
                  <a:pt x="441" y="133"/>
                </a:cubicBezTo>
                <a:cubicBezTo>
                  <a:pt x="500" y="59"/>
                  <a:pt x="500" y="59"/>
                  <a:pt x="500" y="59"/>
                </a:cubicBezTo>
                <a:cubicBezTo>
                  <a:pt x="515" y="44"/>
                  <a:pt x="530" y="59"/>
                  <a:pt x="545" y="59"/>
                </a:cubicBezTo>
                <a:cubicBezTo>
                  <a:pt x="574" y="103"/>
                  <a:pt x="574" y="103"/>
                  <a:pt x="574" y="103"/>
                </a:cubicBezTo>
                <a:cubicBezTo>
                  <a:pt x="589" y="117"/>
                  <a:pt x="589" y="147"/>
                  <a:pt x="574" y="1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/>
        </p:spPr>
        <p:txBody>
          <a:bodyPr wrap="none" lIns="34296" tIns="17148" rIns="34296" bIns="17148" anchor="ctr"/>
          <a:lstStyle/>
          <a:p>
            <a:pPr defTabSz="6858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07" dirty="0">
              <a:latin typeface="+mn-lt"/>
              <a:ea typeface="+mn-ea"/>
            </a:endParaRPr>
          </a:p>
        </p:txBody>
      </p:sp>
      <p:sp>
        <p:nvSpPr>
          <p:cNvPr id="11" name="Freeform 185"/>
          <p:cNvSpPr>
            <a:spLocks noChangeArrowheads="1"/>
          </p:cNvSpPr>
          <p:nvPr userDrawn="1"/>
        </p:nvSpPr>
        <p:spPr bwMode="auto">
          <a:xfrm>
            <a:off x="8169818" y="2772296"/>
            <a:ext cx="289796" cy="221457"/>
          </a:xfrm>
          <a:custGeom>
            <a:avLst/>
            <a:gdLst>
              <a:gd name="T0" fmla="*/ 509661 w 619"/>
              <a:gd name="T1" fmla="*/ 0 h 472"/>
              <a:gd name="T2" fmla="*/ 509661 w 619"/>
              <a:gd name="T3" fmla="*/ 0 h 472"/>
              <a:gd name="T4" fmla="*/ 68267 w 619"/>
              <a:gd name="T5" fmla="*/ 0 h 472"/>
              <a:gd name="T6" fmla="*/ 0 w 619"/>
              <a:gd name="T7" fmla="*/ 68485 h 472"/>
              <a:gd name="T8" fmla="*/ 0 w 619"/>
              <a:gd name="T9" fmla="*/ 372444 h 472"/>
              <a:gd name="T10" fmla="*/ 68267 w 619"/>
              <a:gd name="T11" fmla="*/ 441867 h 472"/>
              <a:gd name="T12" fmla="*/ 509661 w 619"/>
              <a:gd name="T13" fmla="*/ 441867 h 472"/>
              <a:gd name="T14" fmla="*/ 577928 w 619"/>
              <a:gd name="T15" fmla="*/ 372444 h 472"/>
              <a:gd name="T16" fmla="*/ 577928 w 619"/>
              <a:gd name="T17" fmla="*/ 68485 h 472"/>
              <a:gd name="T18" fmla="*/ 509661 w 619"/>
              <a:gd name="T19" fmla="*/ 0 h 472"/>
              <a:gd name="T20" fmla="*/ 522754 w 619"/>
              <a:gd name="T21" fmla="*/ 41278 h 472"/>
              <a:gd name="T22" fmla="*/ 522754 w 619"/>
              <a:gd name="T23" fmla="*/ 41278 h 472"/>
              <a:gd name="T24" fmla="*/ 288964 w 619"/>
              <a:gd name="T25" fmla="*/ 220464 h 472"/>
              <a:gd name="T26" fmla="*/ 55174 w 619"/>
              <a:gd name="T27" fmla="*/ 41278 h 472"/>
              <a:gd name="T28" fmla="*/ 522754 w 619"/>
              <a:gd name="T29" fmla="*/ 41278 h 472"/>
              <a:gd name="T30" fmla="*/ 27120 w 619"/>
              <a:gd name="T31" fmla="*/ 372444 h 472"/>
              <a:gd name="T32" fmla="*/ 27120 w 619"/>
              <a:gd name="T33" fmla="*/ 372444 h 472"/>
              <a:gd name="T34" fmla="*/ 27120 w 619"/>
              <a:gd name="T35" fmla="*/ 68485 h 472"/>
              <a:gd name="T36" fmla="*/ 192643 w 619"/>
              <a:gd name="T37" fmla="*/ 207330 h 472"/>
              <a:gd name="T38" fmla="*/ 27120 w 619"/>
              <a:gd name="T39" fmla="*/ 372444 h 472"/>
              <a:gd name="T40" fmla="*/ 55174 w 619"/>
              <a:gd name="T41" fmla="*/ 400588 h 472"/>
              <a:gd name="T42" fmla="*/ 55174 w 619"/>
              <a:gd name="T43" fmla="*/ 400588 h 472"/>
              <a:gd name="T44" fmla="*/ 220697 w 619"/>
              <a:gd name="T45" fmla="*/ 220464 h 472"/>
              <a:gd name="T46" fmla="*/ 288964 w 619"/>
              <a:gd name="T47" fmla="*/ 275815 h 472"/>
              <a:gd name="T48" fmla="*/ 344138 w 619"/>
              <a:gd name="T49" fmla="*/ 220464 h 472"/>
              <a:gd name="T50" fmla="*/ 522754 w 619"/>
              <a:gd name="T51" fmla="*/ 400588 h 472"/>
              <a:gd name="T52" fmla="*/ 55174 w 619"/>
              <a:gd name="T53" fmla="*/ 400588 h 472"/>
              <a:gd name="T54" fmla="*/ 550808 w 619"/>
              <a:gd name="T55" fmla="*/ 372444 h 472"/>
              <a:gd name="T56" fmla="*/ 550808 w 619"/>
              <a:gd name="T57" fmla="*/ 372444 h 472"/>
              <a:gd name="T58" fmla="*/ 550808 w 619"/>
              <a:gd name="T59" fmla="*/ 372444 h 472"/>
              <a:gd name="T60" fmla="*/ 385285 w 619"/>
              <a:gd name="T61" fmla="*/ 207330 h 472"/>
              <a:gd name="T62" fmla="*/ 550808 w 619"/>
              <a:gd name="T63" fmla="*/ 68485 h 472"/>
              <a:gd name="T64" fmla="*/ 550808 w 619"/>
              <a:gd name="T65" fmla="*/ 372444 h 4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19" h="472"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3"/>
                </a:cubicBezTo>
                <a:cubicBezTo>
                  <a:pt x="0" y="397"/>
                  <a:pt x="0" y="397"/>
                  <a:pt x="0" y="397"/>
                </a:cubicBezTo>
                <a:cubicBezTo>
                  <a:pt x="0" y="442"/>
                  <a:pt x="29" y="471"/>
                  <a:pt x="73" y="471"/>
                </a:cubicBezTo>
                <a:cubicBezTo>
                  <a:pt x="545" y="471"/>
                  <a:pt x="545" y="471"/>
                  <a:pt x="545" y="471"/>
                </a:cubicBezTo>
                <a:cubicBezTo>
                  <a:pt x="589" y="471"/>
                  <a:pt x="618" y="442"/>
                  <a:pt x="618" y="397"/>
                </a:cubicBezTo>
                <a:cubicBezTo>
                  <a:pt x="618" y="73"/>
                  <a:pt x="618" y="73"/>
                  <a:pt x="618" y="73"/>
                </a:cubicBezTo>
                <a:cubicBezTo>
                  <a:pt x="618" y="30"/>
                  <a:pt x="589" y="0"/>
                  <a:pt x="545" y="0"/>
                </a:cubicBezTo>
                <a:close/>
                <a:moveTo>
                  <a:pt x="559" y="44"/>
                </a:moveTo>
                <a:lnTo>
                  <a:pt x="559" y="44"/>
                </a:lnTo>
                <a:cubicBezTo>
                  <a:pt x="309" y="235"/>
                  <a:pt x="309" y="235"/>
                  <a:pt x="309" y="235"/>
                </a:cubicBezTo>
                <a:cubicBezTo>
                  <a:pt x="59" y="44"/>
                  <a:pt x="59" y="44"/>
                  <a:pt x="59" y="44"/>
                </a:cubicBezTo>
                <a:lnTo>
                  <a:pt x="559" y="44"/>
                </a:lnTo>
                <a:close/>
                <a:moveTo>
                  <a:pt x="29" y="397"/>
                </a:moveTo>
                <a:lnTo>
                  <a:pt x="29" y="397"/>
                </a:lnTo>
                <a:cubicBezTo>
                  <a:pt x="29" y="73"/>
                  <a:pt x="29" y="73"/>
                  <a:pt x="29" y="73"/>
                </a:cubicBezTo>
                <a:cubicBezTo>
                  <a:pt x="206" y="221"/>
                  <a:pt x="206" y="221"/>
                  <a:pt x="206" y="221"/>
                </a:cubicBezTo>
                <a:cubicBezTo>
                  <a:pt x="29" y="397"/>
                  <a:pt x="29" y="397"/>
                  <a:pt x="29" y="397"/>
                </a:cubicBezTo>
                <a:close/>
                <a:moveTo>
                  <a:pt x="59" y="427"/>
                </a:moveTo>
                <a:lnTo>
                  <a:pt x="59" y="427"/>
                </a:lnTo>
                <a:cubicBezTo>
                  <a:pt x="236" y="235"/>
                  <a:pt x="236" y="235"/>
                  <a:pt x="236" y="235"/>
                </a:cubicBezTo>
                <a:cubicBezTo>
                  <a:pt x="309" y="294"/>
                  <a:pt x="309" y="294"/>
                  <a:pt x="309" y="294"/>
                </a:cubicBezTo>
                <a:cubicBezTo>
                  <a:pt x="368" y="235"/>
                  <a:pt x="368" y="235"/>
                  <a:pt x="368" y="235"/>
                </a:cubicBezTo>
                <a:cubicBezTo>
                  <a:pt x="559" y="427"/>
                  <a:pt x="559" y="427"/>
                  <a:pt x="559" y="427"/>
                </a:cubicBezTo>
                <a:cubicBezTo>
                  <a:pt x="545" y="427"/>
                  <a:pt x="73" y="427"/>
                  <a:pt x="59" y="427"/>
                </a:cubicBezTo>
                <a:close/>
                <a:moveTo>
                  <a:pt x="589" y="397"/>
                </a:moveTo>
                <a:lnTo>
                  <a:pt x="589" y="397"/>
                </a:lnTo>
                <a:cubicBezTo>
                  <a:pt x="412" y="221"/>
                  <a:pt x="412" y="221"/>
                  <a:pt x="412" y="221"/>
                </a:cubicBezTo>
                <a:cubicBezTo>
                  <a:pt x="589" y="73"/>
                  <a:pt x="589" y="73"/>
                  <a:pt x="589" y="73"/>
                </a:cubicBezTo>
                <a:lnTo>
                  <a:pt x="589" y="3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wrap="none" lIns="34296" tIns="17148" rIns="34296" bIns="17148" anchor="ctr"/>
          <a:lstStyle/>
          <a:p>
            <a:endParaRPr lang="en-US" sz="507" dirty="0">
              <a:solidFill>
                <a:srgbClr val="FFFFFF"/>
              </a:solidFill>
            </a:endParaRPr>
          </a:p>
        </p:txBody>
      </p:sp>
      <p:sp>
        <p:nvSpPr>
          <p:cNvPr id="13" name="Freeform 161"/>
          <p:cNvSpPr>
            <a:spLocks noChangeArrowheads="1"/>
          </p:cNvSpPr>
          <p:nvPr userDrawn="1"/>
        </p:nvSpPr>
        <p:spPr bwMode="auto">
          <a:xfrm>
            <a:off x="8170613" y="1722216"/>
            <a:ext cx="300911" cy="390423"/>
          </a:xfrm>
          <a:custGeom>
            <a:avLst/>
            <a:gdLst>
              <a:gd name="T0" fmla="*/ 252583 w 472"/>
              <a:gd name="T1" fmla="*/ 0 h 619"/>
              <a:gd name="T2" fmla="*/ 252583 w 472"/>
              <a:gd name="T3" fmla="*/ 0 h 619"/>
              <a:gd name="T4" fmla="*/ 0 w 472"/>
              <a:gd name="T5" fmla="*/ 249764 h 619"/>
              <a:gd name="T6" fmla="*/ 252583 w 472"/>
              <a:gd name="T7" fmla="*/ 656825 h 619"/>
              <a:gd name="T8" fmla="*/ 504095 w 472"/>
              <a:gd name="T9" fmla="*/ 249764 h 619"/>
              <a:gd name="T10" fmla="*/ 252583 w 472"/>
              <a:gd name="T11" fmla="*/ 0 h 619"/>
              <a:gd name="T12" fmla="*/ 252583 w 472"/>
              <a:gd name="T13" fmla="*/ 594119 h 619"/>
              <a:gd name="T14" fmla="*/ 252583 w 472"/>
              <a:gd name="T15" fmla="*/ 594119 h 619"/>
              <a:gd name="T16" fmla="*/ 48162 w 472"/>
              <a:gd name="T17" fmla="*/ 249764 h 619"/>
              <a:gd name="T18" fmla="*/ 252583 w 472"/>
              <a:gd name="T19" fmla="*/ 30822 h 619"/>
              <a:gd name="T20" fmla="*/ 457003 w 472"/>
              <a:gd name="T21" fmla="*/ 249764 h 619"/>
              <a:gd name="T22" fmla="*/ 252583 w 472"/>
              <a:gd name="T23" fmla="*/ 594119 h 619"/>
              <a:gd name="T24" fmla="*/ 252583 w 472"/>
              <a:gd name="T25" fmla="*/ 140293 h 619"/>
              <a:gd name="T26" fmla="*/ 252583 w 472"/>
              <a:gd name="T27" fmla="*/ 140293 h 619"/>
              <a:gd name="T28" fmla="*/ 142345 w 472"/>
              <a:gd name="T29" fmla="*/ 249764 h 619"/>
              <a:gd name="T30" fmla="*/ 252583 w 472"/>
              <a:gd name="T31" fmla="*/ 343292 h 619"/>
              <a:gd name="T32" fmla="*/ 362820 w 472"/>
              <a:gd name="T33" fmla="*/ 249764 h 619"/>
              <a:gd name="T34" fmla="*/ 252583 w 472"/>
              <a:gd name="T35" fmla="*/ 140293 h 619"/>
              <a:gd name="T36" fmla="*/ 252583 w 472"/>
              <a:gd name="T37" fmla="*/ 312470 h 619"/>
              <a:gd name="T38" fmla="*/ 252583 w 472"/>
              <a:gd name="T39" fmla="*/ 312470 h 619"/>
              <a:gd name="T40" fmla="*/ 189437 w 472"/>
              <a:gd name="T41" fmla="*/ 249764 h 619"/>
              <a:gd name="T42" fmla="*/ 252583 w 472"/>
              <a:gd name="T43" fmla="*/ 187057 h 619"/>
              <a:gd name="T44" fmla="*/ 315728 w 472"/>
              <a:gd name="T45" fmla="*/ 249764 h 619"/>
              <a:gd name="T46" fmla="*/ 252583 w 472"/>
              <a:gd name="T47" fmla="*/ 312470 h 61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72" h="619">
                <a:moveTo>
                  <a:pt x="236" y="0"/>
                </a:moveTo>
                <a:lnTo>
                  <a:pt x="236" y="0"/>
                </a:lnTo>
                <a:cubicBezTo>
                  <a:pt x="104" y="0"/>
                  <a:pt x="0" y="103"/>
                  <a:pt x="0" y="235"/>
                </a:cubicBezTo>
                <a:cubicBezTo>
                  <a:pt x="0" y="323"/>
                  <a:pt x="192" y="618"/>
                  <a:pt x="236" y="618"/>
                </a:cubicBezTo>
                <a:cubicBezTo>
                  <a:pt x="280" y="618"/>
                  <a:pt x="471" y="323"/>
                  <a:pt x="471" y="235"/>
                </a:cubicBezTo>
                <a:cubicBezTo>
                  <a:pt x="471" y="103"/>
                  <a:pt x="368" y="0"/>
                  <a:pt x="236" y="0"/>
                </a:cubicBezTo>
                <a:close/>
                <a:moveTo>
                  <a:pt x="236" y="559"/>
                </a:moveTo>
                <a:lnTo>
                  <a:pt x="236" y="559"/>
                </a:lnTo>
                <a:cubicBezTo>
                  <a:pt x="207" y="559"/>
                  <a:pt x="45" y="309"/>
                  <a:pt x="45" y="235"/>
                </a:cubicBezTo>
                <a:cubicBezTo>
                  <a:pt x="45" y="117"/>
                  <a:pt x="133" y="29"/>
                  <a:pt x="236" y="29"/>
                </a:cubicBezTo>
                <a:cubicBezTo>
                  <a:pt x="339" y="29"/>
                  <a:pt x="427" y="117"/>
                  <a:pt x="427" y="235"/>
                </a:cubicBezTo>
                <a:cubicBezTo>
                  <a:pt x="427" y="309"/>
                  <a:pt x="266" y="559"/>
                  <a:pt x="236" y="559"/>
                </a:cubicBezTo>
                <a:close/>
                <a:moveTo>
                  <a:pt x="236" y="132"/>
                </a:moveTo>
                <a:lnTo>
                  <a:pt x="236" y="132"/>
                </a:lnTo>
                <a:cubicBezTo>
                  <a:pt x="177" y="132"/>
                  <a:pt x="133" y="176"/>
                  <a:pt x="133" y="235"/>
                </a:cubicBezTo>
                <a:cubicBezTo>
                  <a:pt x="133" y="279"/>
                  <a:pt x="177" y="323"/>
                  <a:pt x="236" y="323"/>
                </a:cubicBezTo>
                <a:cubicBezTo>
                  <a:pt x="295" y="323"/>
                  <a:pt x="339" y="279"/>
                  <a:pt x="339" y="235"/>
                </a:cubicBezTo>
                <a:cubicBezTo>
                  <a:pt x="339" y="176"/>
                  <a:pt x="295" y="132"/>
                  <a:pt x="236" y="132"/>
                </a:cubicBezTo>
                <a:close/>
                <a:moveTo>
                  <a:pt x="236" y="294"/>
                </a:moveTo>
                <a:lnTo>
                  <a:pt x="236" y="294"/>
                </a:lnTo>
                <a:cubicBezTo>
                  <a:pt x="207" y="294"/>
                  <a:pt x="177" y="264"/>
                  <a:pt x="177" y="235"/>
                </a:cubicBezTo>
                <a:cubicBezTo>
                  <a:pt x="177" y="191"/>
                  <a:pt x="207" y="176"/>
                  <a:pt x="236" y="176"/>
                </a:cubicBezTo>
                <a:cubicBezTo>
                  <a:pt x="266" y="176"/>
                  <a:pt x="295" y="191"/>
                  <a:pt x="295" y="235"/>
                </a:cubicBezTo>
                <a:cubicBezTo>
                  <a:pt x="295" y="264"/>
                  <a:pt x="266" y="294"/>
                  <a:pt x="236" y="2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/>
          <a:p>
            <a:endParaRPr lang="en-US" sz="507" dirty="0"/>
          </a:p>
        </p:txBody>
      </p:sp>
      <p:pic>
        <p:nvPicPr>
          <p:cNvPr id="14" name="Picture 13" descr="Social Media_PPT.em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061" y="4338922"/>
            <a:ext cx="1533924" cy="374254"/>
          </a:xfrm>
          <a:prstGeom prst="rect">
            <a:avLst/>
          </a:prstGeom>
        </p:spPr>
      </p:pic>
      <p:pic>
        <p:nvPicPr>
          <p:cNvPr id="15" name="Picture 14" descr="LMI_maste-rev-logo only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69" y="6366534"/>
            <a:ext cx="543776" cy="215815"/>
          </a:xfrm>
          <a:prstGeom prst="rect">
            <a:avLst/>
          </a:prstGeom>
        </p:spPr>
      </p:pic>
      <p:sp>
        <p:nvSpPr>
          <p:cNvPr id="17" name="TextBox 11"/>
          <p:cNvSpPr txBox="1">
            <a:spLocks noChangeArrowheads="1"/>
          </p:cNvSpPr>
          <p:nvPr userDrawn="1"/>
        </p:nvSpPr>
        <p:spPr bwMode="auto">
          <a:xfrm>
            <a:off x="11510193" y="6372228"/>
            <a:ext cx="255526" cy="18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4" tIns="34292" rIns="68584" bIns="3429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ctr"/>
            <a:fld id="{F7B09E76-417B-4276-80FD-3206DD0259BA}" type="slidenum">
              <a:rPr lang="id-ID" altLang="en-US" sz="751" b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pPr algn="ctr"/>
              <a:t>‹#›</a:t>
            </a:fld>
            <a:endParaRPr lang="id-ID" altLang="en-US" sz="751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8689463" y="2709362"/>
            <a:ext cx="3118996" cy="59848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bg2"/>
                </a:solidFill>
              </a:defRPr>
            </a:lvl1pPr>
            <a:lvl2pPr marL="342405" indent="0" algn="l">
              <a:buNone/>
              <a:defRPr sz="1500">
                <a:solidFill>
                  <a:schemeClr val="bg2"/>
                </a:solidFill>
              </a:defRPr>
            </a:lvl2pPr>
            <a:lvl3pPr marL="685405" indent="0" algn="l">
              <a:buNone/>
              <a:defRPr sz="1500">
                <a:solidFill>
                  <a:schemeClr val="bg2"/>
                </a:solidFill>
              </a:defRPr>
            </a:lvl3pPr>
            <a:lvl4pPr marL="1028405" indent="0" algn="l">
              <a:buNone/>
              <a:defRPr sz="1500">
                <a:solidFill>
                  <a:schemeClr val="bg2"/>
                </a:solidFill>
              </a:defRPr>
            </a:lvl4pPr>
            <a:lvl5pPr marL="1371405" indent="0" algn="l">
              <a:buNone/>
              <a:defRPr sz="15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err="1"/>
              <a:t>yourname@lmi.org</a:t>
            </a:r>
            <a:endParaRPr lang="en-US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8689463" y="3502557"/>
            <a:ext cx="3118996" cy="59848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bg2"/>
                </a:solidFill>
              </a:defRPr>
            </a:lvl1pPr>
            <a:lvl2pPr marL="342405" indent="0" algn="l">
              <a:buNone/>
              <a:defRPr sz="1500">
                <a:solidFill>
                  <a:schemeClr val="bg2"/>
                </a:solidFill>
              </a:defRPr>
            </a:lvl2pPr>
            <a:lvl3pPr marL="685405" indent="0" algn="l">
              <a:buNone/>
              <a:defRPr sz="1500">
                <a:solidFill>
                  <a:schemeClr val="bg2"/>
                </a:solidFill>
              </a:defRPr>
            </a:lvl3pPr>
            <a:lvl4pPr marL="1028405" indent="0" algn="l">
              <a:buNone/>
              <a:defRPr sz="1500">
                <a:solidFill>
                  <a:schemeClr val="bg2"/>
                </a:solidFill>
              </a:defRPr>
            </a:lvl4pPr>
            <a:lvl5pPr marL="1371405" indent="0" algn="l">
              <a:buNone/>
              <a:defRPr sz="15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123.456.7890</a:t>
            </a:r>
          </a:p>
        </p:txBody>
      </p:sp>
    </p:spTree>
    <p:extLst>
      <p:ext uri="{BB962C8B-B14F-4D97-AF65-F5344CB8AC3E}">
        <p14:creationId xmlns:p14="http://schemas.microsoft.com/office/powerpoint/2010/main" val="1061055407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AutoShape 3"/>
          <p:cNvSpPr>
            <a:spLocks/>
          </p:cNvSpPr>
          <p:nvPr userDrawn="1"/>
        </p:nvSpPr>
        <p:spPr bwMode="auto">
          <a:xfrm>
            <a:off x="4798772" y="1826798"/>
            <a:ext cx="5867721" cy="4325810"/>
          </a:xfrm>
          <a:prstGeom prst="rightArrow">
            <a:avLst>
              <a:gd name="adj1" fmla="val 100000"/>
              <a:gd name="adj2" fmla="val 27518"/>
            </a:avLst>
          </a:prstGeom>
          <a:solidFill>
            <a:schemeClr val="tx1">
              <a:lumMod val="60000"/>
              <a:lumOff val="40000"/>
            </a:schemeClr>
          </a:solidFill>
          <a:ln w="889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685649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latin typeface="+mn-lt"/>
              <a:ea typeface="+mn-ea"/>
            </a:endParaRPr>
          </a:p>
        </p:txBody>
      </p:sp>
      <p:sp>
        <p:nvSpPr>
          <p:cNvPr id="5" name="AutoShape 4"/>
          <p:cNvSpPr>
            <a:spLocks/>
          </p:cNvSpPr>
          <p:nvPr userDrawn="1"/>
        </p:nvSpPr>
        <p:spPr bwMode="auto">
          <a:xfrm>
            <a:off x="1238485" y="1828880"/>
            <a:ext cx="5293215" cy="4321642"/>
          </a:xfrm>
          <a:prstGeom prst="rightArrow">
            <a:avLst>
              <a:gd name="adj1" fmla="val 100000"/>
              <a:gd name="adj2" fmla="val 27547"/>
            </a:avLst>
          </a:prstGeom>
          <a:solidFill>
            <a:schemeClr val="accent2"/>
          </a:solidFill>
          <a:ln w="889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685649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latin typeface="+mn-lt"/>
              <a:ea typeface="+mn-ea"/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776874" y="3498780"/>
            <a:ext cx="982101" cy="981846"/>
          </a:xfrm>
          <a:prstGeom prst="ellipse">
            <a:avLst/>
          </a:prstGeom>
          <a:solidFill>
            <a:schemeClr val="bg1">
              <a:lumMod val="50000"/>
            </a:schemeClr>
          </a:solidFill>
          <a:ln w="7620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6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7" name="Freeform 50"/>
          <p:cNvSpPr>
            <a:spLocks/>
          </p:cNvSpPr>
          <p:nvPr userDrawn="1"/>
        </p:nvSpPr>
        <p:spPr bwMode="auto">
          <a:xfrm>
            <a:off x="6109603" y="3672135"/>
            <a:ext cx="411136" cy="635135"/>
          </a:xfrm>
          <a:custGeom>
            <a:avLst/>
            <a:gdLst/>
            <a:ahLst/>
            <a:cxnLst>
              <a:cxn ang="0">
                <a:pos x="10" y="57"/>
              </a:cxn>
              <a:cxn ang="0">
                <a:pos x="7" y="57"/>
              </a:cxn>
              <a:cxn ang="0">
                <a:pos x="1" y="51"/>
              </a:cxn>
              <a:cxn ang="0">
                <a:pos x="1" y="48"/>
              </a:cxn>
              <a:cxn ang="0">
                <a:pos x="20" y="29"/>
              </a:cxn>
              <a:cxn ang="0">
                <a:pos x="1" y="10"/>
              </a:cxn>
              <a:cxn ang="0">
                <a:pos x="1" y="7"/>
              </a:cxn>
              <a:cxn ang="0">
                <a:pos x="7" y="1"/>
              </a:cxn>
              <a:cxn ang="0">
                <a:pos x="10" y="1"/>
              </a:cxn>
              <a:cxn ang="0">
                <a:pos x="36" y="27"/>
              </a:cxn>
              <a:cxn ang="0">
                <a:pos x="36" y="31"/>
              </a:cxn>
              <a:cxn ang="0">
                <a:pos x="10" y="57"/>
              </a:cxn>
            </a:cxnLst>
            <a:rect l="0" t="0" r="r" b="b"/>
            <a:pathLst>
              <a:path w="37" h="58">
                <a:moveTo>
                  <a:pt x="10" y="57"/>
                </a:moveTo>
                <a:cubicBezTo>
                  <a:pt x="9" y="58"/>
                  <a:pt x="7" y="58"/>
                  <a:pt x="7" y="57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0"/>
                  <a:pt x="0" y="49"/>
                  <a:pt x="1" y="48"/>
                </a:cubicBezTo>
                <a:cubicBezTo>
                  <a:pt x="20" y="29"/>
                  <a:pt x="20" y="29"/>
                  <a:pt x="20" y="29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9"/>
                  <a:pt x="0" y="8"/>
                  <a:pt x="1" y="7"/>
                </a:cubicBezTo>
                <a:cubicBezTo>
                  <a:pt x="7" y="1"/>
                  <a:pt x="7" y="1"/>
                  <a:pt x="7" y="1"/>
                </a:cubicBezTo>
                <a:cubicBezTo>
                  <a:pt x="7" y="0"/>
                  <a:pt x="9" y="0"/>
                  <a:pt x="10" y="1"/>
                </a:cubicBezTo>
                <a:cubicBezTo>
                  <a:pt x="36" y="27"/>
                  <a:pt x="36" y="27"/>
                  <a:pt x="36" y="27"/>
                </a:cubicBezTo>
                <a:cubicBezTo>
                  <a:pt x="37" y="28"/>
                  <a:pt x="37" y="30"/>
                  <a:pt x="36" y="31"/>
                </a:cubicBezTo>
                <a:lnTo>
                  <a:pt x="10" y="57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lIns="34276" tIns="17139" rIns="34276" bIns="17139"/>
          <a:lstStyle/>
          <a:p>
            <a:pPr defTabSz="6856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93047598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192"/>
            </a:lvl4pPr>
            <a:lvl5pPr>
              <a:defRPr sz="119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65991" y="6245880"/>
            <a:ext cx="3860031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737991" y="6245880"/>
            <a:ext cx="2844031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12461A0-B819-4387-A01B-9AB3F3E022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113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EEA878-639E-4393-89E4-343B593B7F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2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26" Type="http://schemas.openxmlformats.org/officeDocument/2006/relationships/slideLayout" Target="../slideLayouts/slideLayout92.xml"/><Relationship Id="rId3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87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slideLayout" Target="../slideLayouts/slideLayout91.xml"/><Relationship Id="rId33" Type="http://schemas.openxmlformats.org/officeDocument/2006/relationships/slideLayout" Target="../slideLayouts/slideLayout99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29" Type="http://schemas.openxmlformats.org/officeDocument/2006/relationships/slideLayout" Target="../slideLayouts/slideLayout95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90.xml"/><Relationship Id="rId32" Type="http://schemas.openxmlformats.org/officeDocument/2006/relationships/slideLayout" Target="../slideLayouts/slideLayout98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28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31" Type="http://schemas.openxmlformats.org/officeDocument/2006/relationships/slideLayout" Target="../slideLayouts/slideLayout97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Relationship Id="rId27" Type="http://schemas.openxmlformats.org/officeDocument/2006/relationships/slideLayout" Target="../slideLayouts/slideLayout93.xml"/><Relationship Id="rId30" Type="http://schemas.openxmlformats.org/officeDocument/2006/relationships/slideLayout" Target="../slideLayouts/slideLayout96.xml"/><Relationship Id="rId35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9568" y="45721"/>
            <a:ext cx="11418888" cy="90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91422" rIns="182843" bIns="914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9570" y="1383030"/>
            <a:ext cx="10964015" cy="48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91422" rIns="182843" bIns="914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30" name="TextBox 11"/>
          <p:cNvSpPr txBox="1">
            <a:spLocks noChangeArrowheads="1"/>
          </p:cNvSpPr>
          <p:nvPr userDrawn="1"/>
        </p:nvSpPr>
        <p:spPr bwMode="auto">
          <a:xfrm>
            <a:off x="11510193" y="6372228"/>
            <a:ext cx="255526" cy="18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4" tIns="34292" rIns="68584" bIns="3429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ctr"/>
            <a:fld id="{F7B09E76-417B-4276-80FD-3206DD0259BA}" type="slidenum">
              <a:rPr lang="id-ID" altLang="en-US" sz="751" b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pPr algn="ctr"/>
              <a:t>‹#›</a:t>
            </a:fld>
            <a:endParaRPr lang="id-ID" altLang="en-US" sz="751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389568" y="907257"/>
            <a:ext cx="11418888" cy="0"/>
          </a:xfrm>
          <a:prstGeom prst="line">
            <a:avLst/>
          </a:prstGeom>
          <a:ln w="28575">
            <a:solidFill>
              <a:srgbClr val="E3520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72" y="6353215"/>
            <a:ext cx="586121" cy="23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5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  <p:sldLayoutId id="2147484153" r:id="rId13"/>
    <p:sldLayoutId id="2147484154" r:id="rId14"/>
    <p:sldLayoutId id="2147484155" r:id="rId15"/>
    <p:sldLayoutId id="2147484157" r:id="rId16"/>
    <p:sldLayoutId id="2147484158" r:id="rId17"/>
    <p:sldLayoutId id="2147484159" r:id="rId18"/>
    <p:sldLayoutId id="2147484160" r:id="rId19"/>
    <p:sldLayoutId id="2147484161" r:id="rId20"/>
    <p:sldLayoutId id="2147484163" r:id="rId21"/>
    <p:sldLayoutId id="2147484066" r:id="rId22"/>
    <p:sldLayoutId id="2147484068" r:id="rId23"/>
    <p:sldLayoutId id="2147484075" r:id="rId24"/>
    <p:sldLayoutId id="2147484124" r:id="rId25"/>
    <p:sldLayoutId id="2147484069" r:id="rId26"/>
    <p:sldLayoutId id="2147484071" r:id="rId27"/>
    <p:sldLayoutId id="2147484065" r:id="rId28"/>
    <p:sldLayoutId id="2147484067" r:id="rId29"/>
    <p:sldLayoutId id="2147484062" r:id="rId30"/>
    <p:sldLayoutId id="2147484139" r:id="rId31"/>
    <p:sldLayoutId id="2147484166" r:id="rId32"/>
    <p:sldLayoutId id="2147484167" r:id="rId33"/>
  </p:sldLayoutIdLst>
  <p:transition/>
  <p:hf sldNum="0" hdr="0" ftr="0" dt="0"/>
  <p:txStyles>
    <p:titleStyle>
      <a:lvl1pPr algn="l" defTabSz="685405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2251" kern="1200">
          <a:solidFill>
            <a:srgbClr val="00187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1pPr>
      <a:lvl2pPr algn="l" defTabSz="6854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1">
          <a:solidFill>
            <a:schemeClr val="tx1"/>
          </a:solidFill>
          <a:latin typeface="Lato Light" charset="0"/>
          <a:ea typeface="MS PGothic" panose="020B0600070205080204" pitchFamily="34" charset="-128"/>
        </a:defRPr>
      </a:lvl2pPr>
      <a:lvl3pPr algn="l" defTabSz="6854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1">
          <a:solidFill>
            <a:schemeClr val="tx1"/>
          </a:solidFill>
          <a:latin typeface="Lato Light" charset="0"/>
          <a:ea typeface="MS PGothic" panose="020B0600070205080204" pitchFamily="34" charset="-128"/>
        </a:defRPr>
      </a:lvl3pPr>
      <a:lvl4pPr algn="l" defTabSz="6854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1">
          <a:solidFill>
            <a:schemeClr val="tx1"/>
          </a:solidFill>
          <a:latin typeface="Lato Light" charset="0"/>
          <a:ea typeface="MS PGothic" panose="020B0600070205080204" pitchFamily="34" charset="-128"/>
        </a:defRPr>
      </a:lvl4pPr>
      <a:lvl5pPr algn="l" defTabSz="6854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1">
          <a:solidFill>
            <a:schemeClr val="tx1"/>
          </a:solidFill>
          <a:latin typeface="Lato Light" charset="0"/>
          <a:ea typeface="MS PGothic" panose="020B0600070205080204" pitchFamily="34" charset="-128"/>
        </a:defRPr>
      </a:lvl5pPr>
      <a:lvl6pPr marL="171501" algn="l" defTabSz="6854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1">
          <a:solidFill>
            <a:schemeClr val="tx1"/>
          </a:solidFill>
          <a:latin typeface="Lato Light" charset="0"/>
          <a:ea typeface="MS PGothic" panose="020B0600070205080204" pitchFamily="34" charset="-128"/>
        </a:defRPr>
      </a:lvl6pPr>
      <a:lvl7pPr marL="343001" algn="l" defTabSz="6854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1">
          <a:solidFill>
            <a:schemeClr val="tx1"/>
          </a:solidFill>
          <a:latin typeface="Lato Light" charset="0"/>
          <a:ea typeface="MS PGothic" panose="020B0600070205080204" pitchFamily="34" charset="-128"/>
        </a:defRPr>
      </a:lvl7pPr>
      <a:lvl8pPr marL="514500" algn="l" defTabSz="6854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1">
          <a:solidFill>
            <a:schemeClr val="tx1"/>
          </a:solidFill>
          <a:latin typeface="Lato Light" charset="0"/>
          <a:ea typeface="MS PGothic" panose="020B0600070205080204" pitchFamily="34" charset="-128"/>
        </a:defRPr>
      </a:lvl8pPr>
      <a:lvl9pPr marL="686001" algn="l" defTabSz="6854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1">
          <a:solidFill>
            <a:schemeClr val="tx1"/>
          </a:solidFill>
          <a:latin typeface="Lato Light" charset="0"/>
          <a:ea typeface="MS PGothic" panose="020B0600070205080204" pitchFamily="34" charset="-128"/>
        </a:defRPr>
      </a:lvl9pPr>
    </p:titleStyle>
    <p:bodyStyle>
      <a:lvl1pPr marL="257250" indent="-257250" algn="l" defTabSz="685405" rtl="0" eaLnBrk="1" fontAlgn="base" hangingPunct="1">
        <a:lnSpc>
          <a:spcPct val="90000"/>
        </a:lnSpc>
        <a:spcBef>
          <a:spcPts val="751"/>
        </a:spcBef>
        <a:spcAft>
          <a:spcPct val="0"/>
        </a:spcAft>
        <a:buClr>
          <a:srgbClr val="E35205"/>
        </a:buClr>
        <a:buFont typeface="Arial" panose="020B0604020202020204" pitchFamily="34" charset="0"/>
        <a:buChar char="•"/>
        <a:defRPr lang="en-US" altLang="en-US" sz="1500" b="0" i="0" kern="1200" dirty="0" smtClean="0">
          <a:solidFill>
            <a:srgbClr val="53565A"/>
          </a:solidFill>
          <a:latin typeface="Roboto Light" charset="0"/>
          <a:ea typeface="Roboto Light" charset="0"/>
          <a:cs typeface="Roboto Light" charset="0"/>
        </a:defRPr>
      </a:lvl1pPr>
      <a:lvl2pPr marL="556779" indent="-214375" algn="l" defTabSz="685405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E35205"/>
        </a:buClr>
        <a:buFont typeface="Gill Sans Std" panose="020B0502020104020203" pitchFamily="34" charset="0"/>
        <a:buChar char="–"/>
        <a:defRPr lang="en-US" altLang="en-US" sz="1351" b="0" i="0" kern="1200" dirty="0" smtClean="0">
          <a:solidFill>
            <a:srgbClr val="53565A"/>
          </a:solidFill>
          <a:latin typeface="Roboto Light" charset="0"/>
          <a:ea typeface="Roboto Light" charset="0"/>
          <a:cs typeface="Roboto Light" charset="0"/>
        </a:defRPr>
      </a:lvl2pPr>
      <a:lvl3pPr marL="899779" indent="-214375" algn="l" defTabSz="685405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E35205"/>
        </a:buClr>
        <a:buFont typeface="Arial" panose="020B0604020202020204" pitchFamily="34" charset="0"/>
        <a:buChar char="•"/>
        <a:defRPr lang="en-US" altLang="en-US" sz="1351" b="0" i="0" kern="1200" dirty="0" smtClean="0">
          <a:solidFill>
            <a:srgbClr val="53565A"/>
          </a:solidFill>
          <a:latin typeface="Roboto Light" charset="0"/>
          <a:ea typeface="Roboto Light" charset="0"/>
          <a:cs typeface="Roboto Light" charset="0"/>
        </a:defRPr>
      </a:lvl3pPr>
      <a:lvl4pPr marL="1199906" indent="-171501" algn="l" defTabSz="685405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E35205"/>
        </a:buClr>
        <a:buFont typeface="Gill Sans Std" panose="020B0502020104020203" pitchFamily="34" charset="0"/>
        <a:buChar char="–"/>
        <a:defRPr lang="en-US" altLang="en-US" sz="1351" b="0" i="0" kern="1200" dirty="0" smtClean="0">
          <a:solidFill>
            <a:srgbClr val="53565A"/>
          </a:solidFill>
          <a:latin typeface="Roboto Light" charset="0"/>
          <a:ea typeface="Roboto Light" charset="0"/>
          <a:cs typeface="Roboto Light" charset="0"/>
        </a:defRPr>
      </a:lvl4pPr>
      <a:lvl5pPr marL="1542905" indent="-171501" algn="l" defTabSz="685405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E35205"/>
        </a:buClr>
        <a:buFont typeface="Arial" panose="020B0604020202020204" pitchFamily="34" charset="0"/>
        <a:buChar char="•"/>
        <a:defRPr lang="en-US" altLang="en-US" sz="1351" b="0" i="0" kern="1200" dirty="0" smtClean="0">
          <a:solidFill>
            <a:srgbClr val="53565A"/>
          </a:solidFill>
          <a:latin typeface="Roboto Light" charset="0"/>
          <a:ea typeface="Roboto Light" charset="0"/>
          <a:cs typeface="Roboto Light" charset="0"/>
        </a:defRPr>
      </a:lvl5pPr>
      <a:lvl6pPr marL="1886124" indent="-171466" algn="l" defTabSz="6858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9055" indent="-171466" algn="l" defTabSz="6858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987" indent="-171466" algn="l" defTabSz="6858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917" indent="-171466" algn="l" defTabSz="6858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6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931" algn="l" defTabSz="68586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863" algn="l" defTabSz="68586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794" algn="l" defTabSz="68586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727" algn="l" defTabSz="68586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658" algn="l" defTabSz="68586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590" algn="l" defTabSz="68586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521" algn="l" defTabSz="68586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451" algn="l" defTabSz="68586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32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9568" y="45721"/>
            <a:ext cx="11418888" cy="90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91422" rIns="182843" bIns="914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9570" y="1383030"/>
            <a:ext cx="10964015" cy="48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91422" rIns="182843" bIns="914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30" name="TextBox 11"/>
          <p:cNvSpPr txBox="1">
            <a:spLocks noChangeArrowheads="1"/>
          </p:cNvSpPr>
          <p:nvPr userDrawn="1"/>
        </p:nvSpPr>
        <p:spPr bwMode="auto">
          <a:xfrm>
            <a:off x="11510193" y="6372228"/>
            <a:ext cx="255526" cy="18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4" tIns="34292" rIns="68584" bIns="3429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ctr"/>
            <a:fld id="{F7B09E76-417B-4276-80FD-3206DD0259BA}" type="slidenum">
              <a:rPr lang="id-ID" altLang="en-US" sz="751" b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pPr algn="ctr"/>
              <a:t>‹#›</a:t>
            </a:fld>
            <a:endParaRPr lang="id-ID" altLang="en-US" sz="751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389568" y="907257"/>
            <a:ext cx="11418888" cy="0"/>
          </a:xfrm>
          <a:prstGeom prst="line">
            <a:avLst/>
          </a:prstGeom>
          <a:ln w="28575">
            <a:solidFill>
              <a:srgbClr val="E3520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72" y="6353215"/>
            <a:ext cx="586121" cy="23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7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  <p:sldLayoutId id="2147484241" r:id="rId12"/>
    <p:sldLayoutId id="2147484242" r:id="rId13"/>
    <p:sldLayoutId id="2147484243" r:id="rId14"/>
    <p:sldLayoutId id="2147484244" r:id="rId15"/>
    <p:sldLayoutId id="2147484246" r:id="rId16"/>
    <p:sldLayoutId id="2147484247" r:id="rId17"/>
    <p:sldLayoutId id="2147484248" r:id="rId18"/>
    <p:sldLayoutId id="2147484249" r:id="rId19"/>
    <p:sldLayoutId id="2147484250" r:id="rId20"/>
    <p:sldLayoutId id="2147484252" r:id="rId21"/>
    <p:sldLayoutId id="2147484254" r:id="rId22"/>
    <p:sldLayoutId id="2147484255" r:id="rId23"/>
    <p:sldLayoutId id="2147484256" r:id="rId24"/>
    <p:sldLayoutId id="2147484257" r:id="rId25"/>
    <p:sldLayoutId id="2147484258" r:id="rId26"/>
    <p:sldLayoutId id="2147484259" r:id="rId27"/>
    <p:sldLayoutId id="2147484261" r:id="rId28"/>
    <p:sldLayoutId id="2147484262" r:id="rId29"/>
    <p:sldLayoutId id="2147484263" r:id="rId30"/>
    <p:sldLayoutId id="2147484264" r:id="rId31"/>
    <p:sldLayoutId id="2147484266" r:id="rId32"/>
    <p:sldLayoutId id="2147484267" r:id="rId33"/>
  </p:sldLayoutIdLst>
  <p:transition/>
  <p:hf sldNum="0" hdr="0" ftr="0" dt="0"/>
  <p:txStyles>
    <p:titleStyle>
      <a:lvl1pPr algn="l" defTabSz="685405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2251" kern="1200">
          <a:solidFill>
            <a:srgbClr val="00187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1pPr>
      <a:lvl2pPr algn="l" defTabSz="6854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1">
          <a:solidFill>
            <a:schemeClr val="tx1"/>
          </a:solidFill>
          <a:latin typeface="Lato Light" charset="0"/>
          <a:ea typeface="MS PGothic" panose="020B0600070205080204" pitchFamily="34" charset="-128"/>
        </a:defRPr>
      </a:lvl2pPr>
      <a:lvl3pPr algn="l" defTabSz="6854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1">
          <a:solidFill>
            <a:schemeClr val="tx1"/>
          </a:solidFill>
          <a:latin typeface="Lato Light" charset="0"/>
          <a:ea typeface="MS PGothic" panose="020B0600070205080204" pitchFamily="34" charset="-128"/>
        </a:defRPr>
      </a:lvl3pPr>
      <a:lvl4pPr algn="l" defTabSz="6854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1">
          <a:solidFill>
            <a:schemeClr val="tx1"/>
          </a:solidFill>
          <a:latin typeface="Lato Light" charset="0"/>
          <a:ea typeface="MS PGothic" panose="020B0600070205080204" pitchFamily="34" charset="-128"/>
        </a:defRPr>
      </a:lvl4pPr>
      <a:lvl5pPr algn="l" defTabSz="6854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1">
          <a:solidFill>
            <a:schemeClr val="tx1"/>
          </a:solidFill>
          <a:latin typeface="Lato Light" charset="0"/>
          <a:ea typeface="MS PGothic" panose="020B0600070205080204" pitchFamily="34" charset="-128"/>
        </a:defRPr>
      </a:lvl5pPr>
      <a:lvl6pPr marL="171501" algn="l" defTabSz="6854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1">
          <a:solidFill>
            <a:schemeClr val="tx1"/>
          </a:solidFill>
          <a:latin typeface="Lato Light" charset="0"/>
          <a:ea typeface="MS PGothic" panose="020B0600070205080204" pitchFamily="34" charset="-128"/>
        </a:defRPr>
      </a:lvl6pPr>
      <a:lvl7pPr marL="343001" algn="l" defTabSz="6854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1">
          <a:solidFill>
            <a:schemeClr val="tx1"/>
          </a:solidFill>
          <a:latin typeface="Lato Light" charset="0"/>
          <a:ea typeface="MS PGothic" panose="020B0600070205080204" pitchFamily="34" charset="-128"/>
        </a:defRPr>
      </a:lvl7pPr>
      <a:lvl8pPr marL="514500" algn="l" defTabSz="6854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1">
          <a:solidFill>
            <a:schemeClr val="tx1"/>
          </a:solidFill>
          <a:latin typeface="Lato Light" charset="0"/>
          <a:ea typeface="MS PGothic" panose="020B0600070205080204" pitchFamily="34" charset="-128"/>
        </a:defRPr>
      </a:lvl8pPr>
      <a:lvl9pPr marL="686001" algn="l" defTabSz="6854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1">
          <a:solidFill>
            <a:schemeClr val="tx1"/>
          </a:solidFill>
          <a:latin typeface="Lato Light" charset="0"/>
          <a:ea typeface="MS PGothic" panose="020B0600070205080204" pitchFamily="34" charset="-128"/>
        </a:defRPr>
      </a:lvl9pPr>
    </p:titleStyle>
    <p:bodyStyle>
      <a:lvl1pPr marL="257250" indent="-257250" algn="l" defTabSz="685405" rtl="0" eaLnBrk="1" fontAlgn="base" hangingPunct="1">
        <a:lnSpc>
          <a:spcPct val="90000"/>
        </a:lnSpc>
        <a:spcBef>
          <a:spcPts val="751"/>
        </a:spcBef>
        <a:spcAft>
          <a:spcPct val="0"/>
        </a:spcAft>
        <a:buClr>
          <a:srgbClr val="E35205"/>
        </a:buClr>
        <a:buFont typeface="Arial" panose="020B0604020202020204" pitchFamily="34" charset="0"/>
        <a:buChar char="•"/>
        <a:defRPr lang="en-US" altLang="en-US" sz="1500" b="0" i="0" kern="1200" dirty="0" smtClean="0">
          <a:solidFill>
            <a:srgbClr val="53565A"/>
          </a:solidFill>
          <a:latin typeface="Roboto Light" charset="0"/>
          <a:ea typeface="Roboto Light" charset="0"/>
          <a:cs typeface="Roboto Light" charset="0"/>
        </a:defRPr>
      </a:lvl1pPr>
      <a:lvl2pPr marL="556779" indent="-214375" algn="l" defTabSz="685405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E35205"/>
        </a:buClr>
        <a:buFont typeface="Gill Sans Std" panose="020B0502020104020203" pitchFamily="34" charset="0"/>
        <a:buChar char="–"/>
        <a:defRPr lang="en-US" altLang="en-US" sz="1351" b="0" i="0" kern="1200" dirty="0" smtClean="0">
          <a:solidFill>
            <a:srgbClr val="53565A"/>
          </a:solidFill>
          <a:latin typeface="Roboto Light" charset="0"/>
          <a:ea typeface="Roboto Light" charset="0"/>
          <a:cs typeface="Roboto Light" charset="0"/>
        </a:defRPr>
      </a:lvl2pPr>
      <a:lvl3pPr marL="899779" indent="-214375" algn="l" defTabSz="685405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E35205"/>
        </a:buClr>
        <a:buFont typeface="Arial" panose="020B0604020202020204" pitchFamily="34" charset="0"/>
        <a:buChar char="•"/>
        <a:defRPr lang="en-US" altLang="en-US" sz="1351" b="0" i="0" kern="1200" dirty="0" smtClean="0">
          <a:solidFill>
            <a:srgbClr val="53565A"/>
          </a:solidFill>
          <a:latin typeface="Roboto Light" charset="0"/>
          <a:ea typeface="Roboto Light" charset="0"/>
          <a:cs typeface="Roboto Light" charset="0"/>
        </a:defRPr>
      </a:lvl3pPr>
      <a:lvl4pPr marL="1199906" indent="-171501" algn="l" defTabSz="685405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E35205"/>
        </a:buClr>
        <a:buFont typeface="Gill Sans Std" panose="020B0502020104020203" pitchFamily="34" charset="0"/>
        <a:buChar char="–"/>
        <a:defRPr lang="en-US" altLang="en-US" sz="1351" b="0" i="0" kern="1200" dirty="0" smtClean="0">
          <a:solidFill>
            <a:srgbClr val="53565A"/>
          </a:solidFill>
          <a:latin typeface="Roboto Light" charset="0"/>
          <a:ea typeface="Roboto Light" charset="0"/>
          <a:cs typeface="Roboto Light" charset="0"/>
        </a:defRPr>
      </a:lvl4pPr>
      <a:lvl5pPr marL="1542905" indent="-171501" algn="l" defTabSz="685405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E35205"/>
        </a:buClr>
        <a:buFont typeface="Arial" panose="020B0604020202020204" pitchFamily="34" charset="0"/>
        <a:buChar char="•"/>
        <a:defRPr lang="en-US" altLang="en-US" sz="1351" b="0" i="0" kern="1200" dirty="0" smtClean="0">
          <a:solidFill>
            <a:srgbClr val="53565A"/>
          </a:solidFill>
          <a:latin typeface="Roboto Light" charset="0"/>
          <a:ea typeface="Roboto Light" charset="0"/>
          <a:cs typeface="Roboto Light" charset="0"/>
        </a:defRPr>
      </a:lvl5pPr>
      <a:lvl6pPr marL="1886124" indent="-171466" algn="l" defTabSz="6858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9055" indent="-171466" algn="l" defTabSz="6858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987" indent="-171466" algn="l" defTabSz="6858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917" indent="-171466" algn="l" defTabSz="6858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6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931" algn="l" defTabSz="68586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863" algn="l" defTabSz="68586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794" algn="l" defTabSz="68586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727" algn="l" defTabSz="68586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658" algn="l" defTabSz="68586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590" algn="l" defTabSz="68586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521" algn="l" defTabSz="68586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451" algn="l" defTabSz="68586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32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9568" y="45721"/>
            <a:ext cx="11418888" cy="90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91422" rIns="182843" bIns="914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9570" y="1383030"/>
            <a:ext cx="10964015" cy="48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91422" rIns="182843" bIns="914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30" name="TextBox 11"/>
          <p:cNvSpPr txBox="1">
            <a:spLocks noChangeArrowheads="1"/>
          </p:cNvSpPr>
          <p:nvPr userDrawn="1"/>
        </p:nvSpPr>
        <p:spPr bwMode="auto">
          <a:xfrm>
            <a:off x="11510193" y="6372228"/>
            <a:ext cx="255526" cy="18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4" tIns="34292" rIns="68584" bIns="3429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ctr"/>
            <a:fld id="{F7B09E76-417B-4276-80FD-3206DD0259BA}" type="slidenum">
              <a:rPr lang="id-ID" altLang="en-US" sz="751" b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pPr algn="ctr"/>
              <a:t>‹#›</a:t>
            </a:fld>
            <a:endParaRPr lang="id-ID" altLang="en-US" sz="751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389568" y="907257"/>
            <a:ext cx="11418888" cy="0"/>
          </a:xfrm>
          <a:prstGeom prst="line">
            <a:avLst/>
          </a:prstGeom>
          <a:ln w="28575">
            <a:solidFill>
              <a:srgbClr val="E3520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72" y="6353215"/>
            <a:ext cx="586121" cy="23138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2828544" y="6664427"/>
            <a:ext cx="6461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Distribution Statement A: Approved for Public Release; Distribution Unlimited</a:t>
            </a:r>
          </a:p>
        </p:txBody>
      </p:sp>
    </p:spTree>
    <p:extLst>
      <p:ext uri="{BB962C8B-B14F-4D97-AF65-F5344CB8AC3E}">
        <p14:creationId xmlns:p14="http://schemas.microsoft.com/office/powerpoint/2010/main" val="1890835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270" r:id="rId2"/>
    <p:sldLayoutId id="2147484271" r:id="rId3"/>
    <p:sldLayoutId id="2147484272" r:id="rId4"/>
    <p:sldLayoutId id="2147484273" r:id="rId5"/>
    <p:sldLayoutId id="2147484274" r:id="rId6"/>
    <p:sldLayoutId id="2147484275" r:id="rId7"/>
    <p:sldLayoutId id="2147484276" r:id="rId8"/>
    <p:sldLayoutId id="2147484277" r:id="rId9"/>
    <p:sldLayoutId id="2147484278" r:id="rId10"/>
    <p:sldLayoutId id="2147484279" r:id="rId11"/>
    <p:sldLayoutId id="2147484280" r:id="rId12"/>
    <p:sldLayoutId id="2147484281" r:id="rId13"/>
    <p:sldLayoutId id="2147484282" r:id="rId14"/>
    <p:sldLayoutId id="2147484283" r:id="rId15"/>
    <p:sldLayoutId id="2147484285" r:id="rId16"/>
    <p:sldLayoutId id="2147484286" r:id="rId17"/>
    <p:sldLayoutId id="2147484287" r:id="rId18"/>
    <p:sldLayoutId id="2147484288" r:id="rId19"/>
    <p:sldLayoutId id="2147484289" r:id="rId20"/>
    <p:sldLayoutId id="2147484291" r:id="rId21"/>
    <p:sldLayoutId id="2147484293" r:id="rId22"/>
    <p:sldLayoutId id="2147484294" r:id="rId23"/>
    <p:sldLayoutId id="2147484295" r:id="rId24"/>
    <p:sldLayoutId id="2147484296" r:id="rId25"/>
    <p:sldLayoutId id="2147484297" r:id="rId26"/>
    <p:sldLayoutId id="2147484298" r:id="rId27"/>
    <p:sldLayoutId id="2147484300" r:id="rId28"/>
    <p:sldLayoutId id="2147484301" r:id="rId29"/>
    <p:sldLayoutId id="2147484302" r:id="rId30"/>
    <p:sldLayoutId id="2147484303" r:id="rId31"/>
    <p:sldLayoutId id="2147484304" r:id="rId32"/>
    <p:sldLayoutId id="2147484306" r:id="rId33"/>
  </p:sldLayoutIdLst>
  <p:transition/>
  <p:hf sldNum="0" hdr="0" ftr="0" dt="0"/>
  <p:txStyles>
    <p:titleStyle>
      <a:lvl1pPr algn="l" defTabSz="685405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2251" kern="1200">
          <a:solidFill>
            <a:srgbClr val="00187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1pPr>
      <a:lvl2pPr algn="l" defTabSz="6854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1">
          <a:solidFill>
            <a:schemeClr val="tx1"/>
          </a:solidFill>
          <a:latin typeface="Lato Light" charset="0"/>
          <a:ea typeface="MS PGothic" panose="020B0600070205080204" pitchFamily="34" charset="-128"/>
        </a:defRPr>
      </a:lvl2pPr>
      <a:lvl3pPr algn="l" defTabSz="6854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1">
          <a:solidFill>
            <a:schemeClr val="tx1"/>
          </a:solidFill>
          <a:latin typeface="Lato Light" charset="0"/>
          <a:ea typeface="MS PGothic" panose="020B0600070205080204" pitchFamily="34" charset="-128"/>
        </a:defRPr>
      </a:lvl3pPr>
      <a:lvl4pPr algn="l" defTabSz="6854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1">
          <a:solidFill>
            <a:schemeClr val="tx1"/>
          </a:solidFill>
          <a:latin typeface="Lato Light" charset="0"/>
          <a:ea typeface="MS PGothic" panose="020B0600070205080204" pitchFamily="34" charset="-128"/>
        </a:defRPr>
      </a:lvl4pPr>
      <a:lvl5pPr algn="l" defTabSz="6854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1">
          <a:solidFill>
            <a:schemeClr val="tx1"/>
          </a:solidFill>
          <a:latin typeface="Lato Light" charset="0"/>
          <a:ea typeface="MS PGothic" panose="020B0600070205080204" pitchFamily="34" charset="-128"/>
        </a:defRPr>
      </a:lvl5pPr>
      <a:lvl6pPr marL="171501" algn="l" defTabSz="6854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1">
          <a:solidFill>
            <a:schemeClr val="tx1"/>
          </a:solidFill>
          <a:latin typeface="Lato Light" charset="0"/>
          <a:ea typeface="MS PGothic" panose="020B0600070205080204" pitchFamily="34" charset="-128"/>
        </a:defRPr>
      </a:lvl6pPr>
      <a:lvl7pPr marL="343001" algn="l" defTabSz="6854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1">
          <a:solidFill>
            <a:schemeClr val="tx1"/>
          </a:solidFill>
          <a:latin typeface="Lato Light" charset="0"/>
          <a:ea typeface="MS PGothic" panose="020B0600070205080204" pitchFamily="34" charset="-128"/>
        </a:defRPr>
      </a:lvl7pPr>
      <a:lvl8pPr marL="514500" algn="l" defTabSz="6854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1">
          <a:solidFill>
            <a:schemeClr val="tx1"/>
          </a:solidFill>
          <a:latin typeface="Lato Light" charset="0"/>
          <a:ea typeface="MS PGothic" panose="020B0600070205080204" pitchFamily="34" charset="-128"/>
        </a:defRPr>
      </a:lvl8pPr>
      <a:lvl9pPr marL="686001" algn="l" defTabSz="6854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1">
          <a:solidFill>
            <a:schemeClr val="tx1"/>
          </a:solidFill>
          <a:latin typeface="Lato Light" charset="0"/>
          <a:ea typeface="MS PGothic" panose="020B0600070205080204" pitchFamily="34" charset="-128"/>
        </a:defRPr>
      </a:lvl9pPr>
    </p:titleStyle>
    <p:bodyStyle>
      <a:lvl1pPr marL="257250" indent="-257250" algn="l" defTabSz="685405" rtl="0" eaLnBrk="1" fontAlgn="base" hangingPunct="1">
        <a:lnSpc>
          <a:spcPct val="90000"/>
        </a:lnSpc>
        <a:spcBef>
          <a:spcPts val="751"/>
        </a:spcBef>
        <a:spcAft>
          <a:spcPct val="0"/>
        </a:spcAft>
        <a:buClr>
          <a:srgbClr val="E35205"/>
        </a:buClr>
        <a:buFont typeface="Arial" panose="020B0604020202020204" pitchFamily="34" charset="0"/>
        <a:buChar char="•"/>
        <a:defRPr lang="en-US" altLang="en-US" sz="1500" b="0" i="0" kern="1200" dirty="0" smtClean="0">
          <a:solidFill>
            <a:srgbClr val="53565A"/>
          </a:solidFill>
          <a:latin typeface="Roboto Light" charset="0"/>
          <a:ea typeface="Roboto Light" charset="0"/>
          <a:cs typeface="Roboto Light" charset="0"/>
        </a:defRPr>
      </a:lvl1pPr>
      <a:lvl2pPr marL="556779" indent="-214375" algn="l" defTabSz="685405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E35205"/>
        </a:buClr>
        <a:buFont typeface="Gill Sans Std" panose="020B0502020104020203" pitchFamily="34" charset="0"/>
        <a:buChar char="–"/>
        <a:defRPr lang="en-US" altLang="en-US" sz="1351" b="0" i="0" kern="1200" dirty="0" smtClean="0">
          <a:solidFill>
            <a:srgbClr val="53565A"/>
          </a:solidFill>
          <a:latin typeface="Roboto Light" charset="0"/>
          <a:ea typeface="Roboto Light" charset="0"/>
          <a:cs typeface="Roboto Light" charset="0"/>
        </a:defRPr>
      </a:lvl2pPr>
      <a:lvl3pPr marL="899779" indent="-214375" algn="l" defTabSz="685405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E35205"/>
        </a:buClr>
        <a:buFont typeface="Arial" panose="020B0604020202020204" pitchFamily="34" charset="0"/>
        <a:buChar char="•"/>
        <a:defRPr lang="en-US" altLang="en-US" sz="1351" b="0" i="0" kern="1200" dirty="0" smtClean="0">
          <a:solidFill>
            <a:srgbClr val="53565A"/>
          </a:solidFill>
          <a:latin typeface="Roboto Light" charset="0"/>
          <a:ea typeface="Roboto Light" charset="0"/>
          <a:cs typeface="Roboto Light" charset="0"/>
        </a:defRPr>
      </a:lvl3pPr>
      <a:lvl4pPr marL="1199906" indent="-171501" algn="l" defTabSz="685405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E35205"/>
        </a:buClr>
        <a:buFont typeface="Gill Sans Std" panose="020B0502020104020203" pitchFamily="34" charset="0"/>
        <a:buChar char="–"/>
        <a:defRPr lang="en-US" altLang="en-US" sz="1351" b="0" i="0" kern="1200" dirty="0" smtClean="0">
          <a:solidFill>
            <a:srgbClr val="53565A"/>
          </a:solidFill>
          <a:latin typeface="Roboto Light" charset="0"/>
          <a:ea typeface="Roboto Light" charset="0"/>
          <a:cs typeface="Roboto Light" charset="0"/>
        </a:defRPr>
      </a:lvl4pPr>
      <a:lvl5pPr marL="1542905" indent="-171501" algn="l" defTabSz="685405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E35205"/>
        </a:buClr>
        <a:buFont typeface="Arial" panose="020B0604020202020204" pitchFamily="34" charset="0"/>
        <a:buChar char="•"/>
        <a:defRPr lang="en-US" altLang="en-US" sz="1351" b="0" i="0" kern="1200" dirty="0" smtClean="0">
          <a:solidFill>
            <a:srgbClr val="53565A"/>
          </a:solidFill>
          <a:latin typeface="Roboto Light" charset="0"/>
          <a:ea typeface="Roboto Light" charset="0"/>
          <a:cs typeface="Roboto Light" charset="0"/>
        </a:defRPr>
      </a:lvl5pPr>
      <a:lvl6pPr marL="1886124" indent="-171466" algn="l" defTabSz="6858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9055" indent="-171466" algn="l" defTabSz="6858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987" indent="-171466" algn="l" defTabSz="6858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917" indent="-171466" algn="l" defTabSz="6858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6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931" algn="l" defTabSz="68586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863" algn="l" defTabSz="68586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794" algn="l" defTabSz="68586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727" algn="l" defTabSz="68586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658" algn="l" defTabSz="68586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590" algn="l" defTabSz="68586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521" algn="l" defTabSz="68586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451" algn="l" defTabSz="68586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32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9569" y="45720"/>
            <a:ext cx="11418887" cy="90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91422" rIns="182843" bIns="914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[Enter Title]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9569" y="1383030"/>
            <a:ext cx="10964013" cy="48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91422" rIns="182843" bIns="914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add text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30" name="TextBox 11"/>
          <p:cNvSpPr txBox="1">
            <a:spLocks noChangeArrowheads="1"/>
          </p:cNvSpPr>
          <p:nvPr userDrawn="1"/>
        </p:nvSpPr>
        <p:spPr bwMode="auto">
          <a:xfrm>
            <a:off x="11467044" y="6372227"/>
            <a:ext cx="341813" cy="24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ctr"/>
            <a:fld id="{F7B09E76-417B-4276-80FD-3206DD0259BA}" type="slidenum">
              <a:rPr lang="id-ID" altLang="en-US" sz="1000" b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pPr algn="ctr"/>
              <a:t>‹#›</a:t>
            </a:fld>
            <a:endParaRPr lang="id-ID" altLang="en-US" sz="1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389569" y="907256"/>
            <a:ext cx="11418887" cy="0"/>
          </a:xfrm>
          <a:prstGeom prst="line">
            <a:avLst/>
          </a:prstGeom>
          <a:ln w="285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68" y="6353214"/>
            <a:ext cx="586121" cy="23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53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4309" r:id="rId2"/>
    <p:sldLayoutId id="214748431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17" r:id="rId10"/>
    <p:sldLayoutId id="2147484318" r:id="rId11"/>
    <p:sldLayoutId id="2147484319" r:id="rId12"/>
    <p:sldLayoutId id="2147484320" r:id="rId13"/>
    <p:sldLayoutId id="2147484321" r:id="rId14"/>
    <p:sldLayoutId id="2147484322" r:id="rId15"/>
    <p:sldLayoutId id="2147484323" r:id="rId16"/>
    <p:sldLayoutId id="2147484324" r:id="rId17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defTabSz="913618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000" kern="1200" cap="all" baseline="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1pPr>
      <a:lvl2pPr algn="l" defTabSz="91361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Lato Light" charset="0"/>
          <a:ea typeface="MS PGothic" panose="020B0600070205080204" pitchFamily="34" charset="-128"/>
        </a:defRPr>
      </a:lvl2pPr>
      <a:lvl3pPr algn="l" defTabSz="91361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Lato Light" charset="0"/>
          <a:ea typeface="MS PGothic" panose="020B0600070205080204" pitchFamily="34" charset="-128"/>
        </a:defRPr>
      </a:lvl3pPr>
      <a:lvl4pPr algn="l" defTabSz="91361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Lato Light" charset="0"/>
          <a:ea typeface="MS PGothic" panose="020B0600070205080204" pitchFamily="34" charset="-128"/>
        </a:defRPr>
      </a:lvl4pPr>
      <a:lvl5pPr algn="l" defTabSz="91361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Lato Light" charset="0"/>
          <a:ea typeface="MS PGothic" panose="020B0600070205080204" pitchFamily="34" charset="-128"/>
        </a:defRPr>
      </a:lvl5pPr>
      <a:lvl6pPr marL="228603" algn="l" defTabSz="91361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Lato Light" charset="0"/>
          <a:ea typeface="MS PGothic" panose="020B0600070205080204" pitchFamily="34" charset="-128"/>
        </a:defRPr>
      </a:lvl6pPr>
      <a:lvl7pPr marL="457206" algn="l" defTabSz="91361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Lato Light" charset="0"/>
          <a:ea typeface="MS PGothic" panose="020B0600070205080204" pitchFamily="34" charset="-128"/>
        </a:defRPr>
      </a:lvl7pPr>
      <a:lvl8pPr marL="685809" algn="l" defTabSz="91361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Lato Light" charset="0"/>
          <a:ea typeface="MS PGothic" panose="020B0600070205080204" pitchFamily="34" charset="-128"/>
        </a:defRPr>
      </a:lvl8pPr>
      <a:lvl9pPr marL="914412" algn="l" defTabSz="91361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Lato Light" charset="0"/>
          <a:ea typeface="MS PGothic" panose="020B0600070205080204" pitchFamily="34" charset="-128"/>
        </a:defRPr>
      </a:lvl9pPr>
    </p:titleStyle>
    <p:bodyStyle>
      <a:lvl1pPr marL="342905" indent="-342905" algn="l" defTabSz="913618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rgbClr val="E36F1E"/>
        </a:buClr>
        <a:buFont typeface="Arial" panose="020B0604020202020204" pitchFamily="34" charset="0"/>
        <a:buChar char="•"/>
        <a:defRPr lang="en-US" altLang="en-US" sz="2000" b="0" i="0" kern="1200" dirty="0" smtClean="0">
          <a:solidFill>
            <a:schemeClr val="bg1"/>
          </a:solidFill>
          <a:latin typeface="Roboto Light" charset="0"/>
          <a:ea typeface="Roboto Light" charset="0"/>
          <a:cs typeface="Roboto Light" charset="0"/>
        </a:defRPr>
      </a:lvl1pPr>
      <a:lvl2pPr marL="742166" indent="-285754" algn="l" defTabSz="913618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E36F1E"/>
        </a:buClr>
        <a:buFont typeface="Gill Sans Std" panose="020B0502020104020203" pitchFamily="34" charset="0"/>
        <a:buChar char="–"/>
        <a:defRPr lang="en-US" altLang="en-US" sz="1800" b="0" i="0" kern="1200" dirty="0" smtClean="0">
          <a:solidFill>
            <a:schemeClr val="bg1"/>
          </a:solidFill>
          <a:latin typeface="Roboto Light" charset="0"/>
          <a:ea typeface="Roboto Light" charset="0"/>
          <a:cs typeface="Roboto Light" charset="0"/>
        </a:defRPr>
      </a:lvl2pPr>
      <a:lvl3pPr marL="1199371" indent="-285754" algn="l" defTabSz="913618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E36F1E"/>
        </a:buClr>
        <a:buFont typeface="Arial" panose="020B0604020202020204" pitchFamily="34" charset="0"/>
        <a:buChar char="•"/>
        <a:defRPr lang="en-US" altLang="en-US" sz="1800" b="0" i="0" kern="1200" dirty="0" smtClean="0">
          <a:solidFill>
            <a:schemeClr val="bg1"/>
          </a:solidFill>
          <a:latin typeface="Roboto Light" charset="0"/>
          <a:ea typeface="Roboto Light" charset="0"/>
          <a:cs typeface="Roboto Light" charset="0"/>
        </a:defRPr>
      </a:lvl3pPr>
      <a:lvl4pPr marL="1599427" indent="-228603" algn="l" defTabSz="913618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E36F1E"/>
        </a:buClr>
        <a:buFont typeface="Gill Sans Std" panose="020B0502020104020203" pitchFamily="34" charset="0"/>
        <a:buChar char="–"/>
        <a:defRPr lang="en-US" altLang="en-US" sz="1800" b="0" i="0" kern="1200" dirty="0" smtClean="0">
          <a:solidFill>
            <a:schemeClr val="bg1"/>
          </a:solidFill>
          <a:latin typeface="Roboto Light" charset="0"/>
          <a:ea typeface="Roboto Light" charset="0"/>
          <a:cs typeface="Roboto Light" charset="0"/>
        </a:defRPr>
      </a:lvl4pPr>
      <a:lvl5pPr marL="2056633" indent="-228603" algn="l" defTabSz="913618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E36F1E"/>
        </a:buClr>
        <a:buFont typeface="Arial" panose="020B0604020202020204" pitchFamily="34" charset="0"/>
        <a:buChar char="•"/>
        <a:defRPr lang="en-US" altLang="en-US" sz="1800" b="0" i="0" kern="1200" dirty="0" smtClean="0">
          <a:solidFill>
            <a:schemeClr val="bg1"/>
          </a:solidFill>
          <a:latin typeface="Roboto Light" charset="0"/>
          <a:ea typeface="Roboto Light" charset="0"/>
          <a:cs typeface="Roboto Light" charset="0"/>
        </a:defRPr>
      </a:lvl5pPr>
      <a:lvl6pPr marL="2514129" indent="-228558" algn="l" defTabSz="9142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3" indent="-228558" algn="l" defTabSz="9142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8" indent="-228558" algn="l" defTabSz="9142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1" indent="-228558" algn="l" defTabSz="9142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4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1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7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0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4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32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gif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gif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400" dirty="0" smtClean="0"/>
              <a:t>Ben Kassel</a:t>
            </a:r>
          </a:p>
          <a:p>
            <a:r>
              <a:rPr lang="en-US" sz="2400" dirty="0" smtClean="0"/>
              <a:t>14 March 2019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-5148900" y="1416606"/>
            <a:ext cx="16869988" cy="1317895"/>
            <a:chOff x="711386" y="4142646"/>
            <a:chExt cx="16869988" cy="1317895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711386" y="4142646"/>
              <a:ext cx="16869985" cy="588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9pPr>
            </a:lstStyle>
            <a:p>
              <a:pPr algn="r">
                <a:lnSpc>
                  <a:spcPct val="80000"/>
                </a:lnSpc>
              </a:pPr>
              <a:r>
                <a:rPr lang="en-US" altLang="en-US" sz="4000" dirty="0">
                  <a:solidFill>
                    <a:srgbClr val="001871"/>
                  </a:solidFill>
                  <a:latin typeface="Roboto Medium"/>
                  <a:cs typeface="Roboto Medium"/>
                </a:rPr>
                <a:t>3D Technical Data in the DoD Supply </a:t>
              </a:r>
              <a:r>
                <a:rPr lang="en-US" altLang="en-US" sz="4000" dirty="0" smtClean="0">
                  <a:solidFill>
                    <a:srgbClr val="001871"/>
                  </a:solidFill>
                  <a:latin typeface="Roboto Medium"/>
                  <a:cs typeface="Roboto Medium"/>
                </a:rPr>
                <a:t>Chain</a:t>
              </a:r>
              <a:endParaRPr lang="en-US" altLang="en-US" sz="4000" dirty="0">
                <a:solidFill>
                  <a:srgbClr val="001871"/>
                </a:solidFill>
                <a:latin typeface="Roboto Medium"/>
                <a:cs typeface="Roboto Medium"/>
              </a:endParaRPr>
            </a:p>
          </p:txBody>
        </p:sp>
        <p:sp>
          <p:nvSpPr>
            <p:cNvPr id="7" name="TextBox 7"/>
            <p:cNvSpPr txBox="1">
              <a:spLocks noChangeArrowheads="1"/>
            </p:cNvSpPr>
            <p:nvPr/>
          </p:nvSpPr>
          <p:spPr bwMode="auto">
            <a:xfrm>
              <a:off x="711386" y="4971561"/>
              <a:ext cx="16869985" cy="488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anose="020B0600070205080204" pitchFamily="34" charset="-128"/>
                </a:defRPr>
              </a:lvl9pPr>
            </a:lstStyle>
            <a:p>
              <a:pPr algn="r">
                <a:lnSpc>
                  <a:spcPct val="80000"/>
                </a:lnSpc>
              </a:pPr>
              <a:r>
                <a:rPr lang="en-US" altLang="en-US" sz="3200" dirty="0">
                  <a:solidFill>
                    <a:srgbClr val="001871"/>
                  </a:solidFill>
                  <a:latin typeface="Roboto Light"/>
                  <a:cs typeface="Roboto Light"/>
                </a:rPr>
                <a:t>A DLA </a:t>
              </a:r>
              <a:r>
                <a:rPr lang="en-US" altLang="en-US" sz="3200" dirty="0" smtClean="0">
                  <a:solidFill>
                    <a:srgbClr val="001871"/>
                  </a:solidFill>
                  <a:latin typeface="Roboto Light"/>
                  <a:cs typeface="Roboto Light"/>
                </a:rPr>
                <a:t>perspective</a:t>
              </a:r>
              <a:endParaRPr lang="en-US" altLang="en-US" sz="3200" dirty="0">
                <a:solidFill>
                  <a:srgbClr val="001871"/>
                </a:solidFill>
                <a:latin typeface="Roboto Light"/>
                <a:cs typeface="Roboto Light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7613020" y="4768242"/>
              <a:ext cx="9968354" cy="0"/>
            </a:xfrm>
            <a:prstGeom prst="line">
              <a:avLst/>
            </a:prstGeom>
            <a:ln w="28575">
              <a:solidFill>
                <a:srgbClr val="E35205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 bwMode="auto">
          <a:xfrm>
            <a:off x="5350953" y="6614949"/>
            <a:ext cx="1494319" cy="24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200" dirty="0" smtClean="0">
                <a:solidFill>
                  <a:schemeClr val="bg2"/>
                </a:solidFill>
                <a:latin typeface="Roboto Light"/>
                <a:cs typeface="Roboto Light"/>
              </a:rPr>
              <a:t>Cleared for </a:t>
            </a:r>
            <a:r>
              <a:rPr lang="en-US" sz="1200" dirty="0">
                <a:solidFill>
                  <a:schemeClr val="bg2"/>
                </a:solidFill>
                <a:latin typeface="Roboto Light"/>
                <a:cs typeface="Roboto Light"/>
              </a:rPr>
              <a:t>R</a:t>
            </a:r>
            <a:r>
              <a:rPr lang="en-US" sz="1200" dirty="0" smtClean="0">
                <a:solidFill>
                  <a:schemeClr val="bg2"/>
                </a:solidFill>
                <a:latin typeface="Roboto Light"/>
                <a:cs typeface="Roboto Light"/>
              </a:rPr>
              <a:t>elease</a:t>
            </a:r>
            <a:endParaRPr lang="en-US" sz="1200" dirty="0">
              <a:solidFill>
                <a:schemeClr val="bg2"/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93782977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802367" y="184150"/>
            <a:ext cx="6101093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algn="l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rgbClr val="031F73"/>
                </a:solidFill>
              </a:rPr>
              <a:t> Data Elements and Attributes</a:t>
            </a:r>
          </a:p>
          <a:p>
            <a:pPr lvl="0" algn="r">
              <a:lnSpc>
                <a:spcPct val="90000"/>
              </a:lnSpc>
              <a:defRPr/>
            </a:pPr>
            <a:r>
              <a:rPr lang="en-US" altLang="en-US" sz="1800" dirty="0">
                <a:solidFill>
                  <a:srgbClr val="F6F7FA"/>
                </a:solidFill>
              </a:rPr>
              <a:t>… </a:t>
            </a:r>
            <a:r>
              <a:rPr lang="en-US" altLang="en-US" sz="1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requested </a:t>
            </a:r>
            <a:r>
              <a:rPr lang="en-US" alt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by DLA as part of a 3D TDP for procurement</a:t>
            </a:r>
          </a:p>
        </p:txBody>
      </p:sp>
      <p:sp>
        <p:nvSpPr>
          <p:cNvPr id="7" name="Content Placeholder 4"/>
          <p:cNvSpPr>
            <a:spLocks noGrp="1"/>
          </p:cNvSpPr>
          <p:nvPr/>
        </p:nvSpPr>
        <p:spPr bwMode="auto">
          <a:xfrm>
            <a:off x="6408574" y="1026550"/>
            <a:ext cx="5269077" cy="618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91422" rIns="182843" bIns="91422" numCol="1" anchor="t" anchorCtr="0" compatLnSpc="1">
            <a:prstTxWarp prst="textNoShape">
              <a:avLst/>
            </a:prstTxWarp>
          </a:bodyPr>
          <a:lstStyle>
            <a:lvl1pPr marL="514494" indent="-514494" algn="l" defTabSz="1370792" rtl="0" eaLnBrk="1" fontAlgn="base" hangingPunct="1">
              <a:lnSpc>
                <a:spcPct val="90000"/>
              </a:lnSpc>
              <a:spcBef>
                <a:spcPts val="1500"/>
              </a:spcBef>
              <a:spcAft>
                <a:spcPct val="0"/>
              </a:spcAft>
              <a:buClr>
                <a:srgbClr val="E35205"/>
              </a:buClr>
              <a:buFont typeface="Arial" panose="020B0604020202020204" pitchFamily="34" charset="0"/>
              <a:buChar char="•"/>
              <a:defRPr lang="en-US" altLang="en-US" sz="4201" b="0" i="0" kern="1200">
                <a:solidFill>
                  <a:srgbClr val="53565A"/>
                </a:solidFill>
                <a:latin typeface="Roboto Light" charset="0"/>
                <a:ea typeface="Roboto Light" charset="0"/>
                <a:cs typeface="Roboto Light" charset="0"/>
              </a:defRPr>
            </a:lvl1pPr>
            <a:lvl2pPr marL="1113545" indent="-428745" algn="l" defTabSz="1370792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E35205"/>
              </a:buClr>
              <a:buFont typeface="Gill Sans Std" panose="020B0502020104020203" pitchFamily="34" charset="0"/>
              <a:buChar char="–"/>
              <a:defRPr lang="en-US" altLang="en-US" sz="3601" b="0" i="0" kern="1200">
                <a:solidFill>
                  <a:srgbClr val="53565A"/>
                </a:solidFill>
                <a:latin typeface="Roboto Light" charset="0"/>
                <a:ea typeface="Roboto Light" charset="0"/>
                <a:cs typeface="Roboto Light" charset="0"/>
              </a:defRPr>
            </a:lvl2pPr>
            <a:lvl3pPr marL="1799536" indent="-428745" algn="l" defTabSz="1370792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E35205"/>
              </a:buClr>
              <a:buFont typeface="Arial" panose="020B0604020202020204" pitchFamily="34" charset="0"/>
              <a:buChar char="•"/>
              <a:defRPr lang="en-US" altLang="en-US" sz="3001" b="0" i="0" kern="1200">
                <a:solidFill>
                  <a:srgbClr val="53565A"/>
                </a:solidFill>
                <a:latin typeface="Roboto Light" charset="0"/>
                <a:ea typeface="Roboto Light" charset="0"/>
                <a:cs typeface="Roboto Light" charset="0"/>
              </a:defRPr>
            </a:lvl3pPr>
            <a:lvl4pPr marL="2399780" indent="-342996" algn="l" defTabSz="1370792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E35205"/>
              </a:buClr>
              <a:buFont typeface="Gill Sans Std" panose="020B0502020104020203" pitchFamily="34" charset="0"/>
              <a:buChar char="–"/>
              <a:defRPr lang="en-US" altLang="en-US" sz="2701" b="0" i="0" kern="1200">
                <a:solidFill>
                  <a:srgbClr val="53565A"/>
                </a:solidFill>
                <a:latin typeface="Roboto Light" charset="0"/>
                <a:ea typeface="Roboto Light" charset="0"/>
                <a:cs typeface="Roboto Light" charset="0"/>
              </a:defRPr>
            </a:lvl4pPr>
            <a:lvl5pPr marL="3085771" indent="-342996" algn="l" defTabSz="1370792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E35205"/>
              </a:buClr>
              <a:buFont typeface="Arial" panose="020B0604020202020204" pitchFamily="34" charset="0"/>
              <a:buChar char="•"/>
              <a:defRPr lang="en-US" altLang="en-US" sz="2701" b="0" i="0" kern="1200">
                <a:solidFill>
                  <a:srgbClr val="53565A"/>
                </a:solidFill>
                <a:latin typeface="Roboto Light" charset="0"/>
                <a:ea typeface="Roboto Light" charset="0"/>
                <a:cs typeface="Roboto Light" charset="0"/>
              </a:defRPr>
            </a:lvl5pPr>
            <a:lvl6pPr marL="3772199" indent="-342928" algn="l" defTabSz="13717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8052" indent="-342928" algn="l" defTabSz="13717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908" indent="-342928" algn="l" defTabSz="13717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761" indent="-342928" algn="l" defTabSz="13717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/>
              <a:t>Legibility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/>
              <a:t>Completeness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/>
              <a:t>Restrictions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/>
              <a:t>Document approval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/>
              <a:t>Document title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/>
              <a:t>Document number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/>
              <a:t>Revision and date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/>
              <a:t>Revision type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/>
              <a:t>Expiration date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/>
              <a:t>Document data code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/>
              <a:t>Size of drawing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/>
              <a:t>Call outs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/>
              <a:t>Sources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/>
              <a:t>First Article Test requirements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/>
              <a:t>Inspection requirements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/>
              <a:t>Higher level contract quality requirements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/>
              <a:t>Part number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/>
              <a:t>NSN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/>
              <a:t>Export control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/>
              <a:t>CAGE code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endParaRPr lang="en-US" sz="1800" dirty="0"/>
          </a:p>
        </p:txBody>
      </p:sp>
      <p:sp>
        <p:nvSpPr>
          <p:cNvPr id="8" name="Content Placeholder 5"/>
          <p:cNvSpPr>
            <a:spLocks noGrp="1"/>
          </p:cNvSpPr>
          <p:nvPr/>
        </p:nvSpPr>
        <p:spPr bwMode="auto">
          <a:xfrm>
            <a:off x="2197670" y="1020854"/>
            <a:ext cx="3772153" cy="553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91422" rIns="182843" bIns="91422" numCol="1" anchor="t" anchorCtr="0" compatLnSpc="1">
            <a:prstTxWarp prst="textNoShape">
              <a:avLst/>
            </a:prstTxWarp>
          </a:bodyPr>
          <a:lstStyle>
            <a:lvl1pPr marL="514494" indent="-514494" algn="l" defTabSz="1370792" rtl="0" eaLnBrk="1" fontAlgn="base" hangingPunct="1">
              <a:lnSpc>
                <a:spcPct val="90000"/>
              </a:lnSpc>
              <a:spcBef>
                <a:spcPts val="1500"/>
              </a:spcBef>
              <a:spcAft>
                <a:spcPct val="0"/>
              </a:spcAft>
              <a:buClr>
                <a:srgbClr val="E35205"/>
              </a:buClr>
              <a:buFont typeface="Arial" panose="020B0604020202020204" pitchFamily="34" charset="0"/>
              <a:buChar char="•"/>
              <a:defRPr lang="en-US" altLang="en-US" sz="4201" b="0" i="0" kern="1200">
                <a:solidFill>
                  <a:srgbClr val="53565A"/>
                </a:solidFill>
                <a:latin typeface="Roboto Light" charset="0"/>
                <a:ea typeface="Roboto Light" charset="0"/>
                <a:cs typeface="Roboto Light" charset="0"/>
              </a:defRPr>
            </a:lvl1pPr>
            <a:lvl2pPr marL="1113545" indent="-428745" algn="l" defTabSz="1370792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E35205"/>
              </a:buClr>
              <a:buFont typeface="Gill Sans Std" panose="020B0502020104020203" pitchFamily="34" charset="0"/>
              <a:buChar char="–"/>
              <a:defRPr lang="en-US" altLang="en-US" sz="3601" b="0" i="0" kern="1200">
                <a:solidFill>
                  <a:srgbClr val="53565A"/>
                </a:solidFill>
                <a:latin typeface="Roboto Light" charset="0"/>
                <a:ea typeface="Roboto Light" charset="0"/>
                <a:cs typeface="Roboto Light" charset="0"/>
              </a:defRPr>
            </a:lvl2pPr>
            <a:lvl3pPr marL="1799536" indent="-428745" algn="l" defTabSz="1370792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E35205"/>
              </a:buClr>
              <a:buFont typeface="Arial" panose="020B0604020202020204" pitchFamily="34" charset="0"/>
              <a:buChar char="•"/>
              <a:defRPr lang="en-US" altLang="en-US" sz="3001" b="0" i="0" kern="1200">
                <a:solidFill>
                  <a:srgbClr val="53565A"/>
                </a:solidFill>
                <a:latin typeface="Roboto Light" charset="0"/>
                <a:ea typeface="Roboto Light" charset="0"/>
                <a:cs typeface="Roboto Light" charset="0"/>
              </a:defRPr>
            </a:lvl3pPr>
            <a:lvl4pPr marL="2399780" indent="-342996" algn="l" defTabSz="1370792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E35205"/>
              </a:buClr>
              <a:buFont typeface="Gill Sans Std" panose="020B0502020104020203" pitchFamily="34" charset="0"/>
              <a:buChar char="–"/>
              <a:defRPr lang="en-US" altLang="en-US" sz="2701" b="0" i="0" kern="1200">
                <a:solidFill>
                  <a:srgbClr val="53565A"/>
                </a:solidFill>
                <a:latin typeface="Roboto Light" charset="0"/>
                <a:ea typeface="Roboto Light" charset="0"/>
                <a:cs typeface="Roboto Light" charset="0"/>
              </a:defRPr>
            </a:lvl4pPr>
            <a:lvl5pPr marL="3085771" indent="-342996" algn="l" defTabSz="1370792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E35205"/>
              </a:buClr>
              <a:buFont typeface="Arial" panose="020B0604020202020204" pitchFamily="34" charset="0"/>
              <a:buChar char="•"/>
              <a:defRPr lang="en-US" altLang="en-US" sz="2701" b="0" i="0" kern="1200">
                <a:solidFill>
                  <a:srgbClr val="53565A"/>
                </a:solidFill>
                <a:latin typeface="Roboto Light" charset="0"/>
                <a:ea typeface="Roboto Light" charset="0"/>
                <a:cs typeface="Roboto Light" charset="0"/>
              </a:defRPr>
            </a:lvl5pPr>
            <a:lvl6pPr marL="3772199" indent="-342928" algn="l" defTabSz="13717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8052" indent="-342928" algn="l" defTabSz="13717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908" indent="-342928" algn="l" defTabSz="13717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761" indent="-342928" algn="l" defTabSz="13717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/>
              <a:t>Specifications</a:t>
            </a:r>
          </a:p>
          <a:p>
            <a:pPr marL="0" indent="0" algn="r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/>
              <a:t>Dimensions</a:t>
            </a:r>
          </a:p>
          <a:p>
            <a:pPr marL="0" indent="0" algn="r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/>
              <a:t>Tolerances</a:t>
            </a:r>
          </a:p>
          <a:p>
            <a:pPr marL="0" indent="0" algn="r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/>
              <a:t>Welding requirements</a:t>
            </a:r>
          </a:p>
          <a:p>
            <a:pPr marL="0" indent="0" algn="r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/>
              <a:t>Materials (ballistics)</a:t>
            </a:r>
          </a:p>
          <a:p>
            <a:pPr marL="0" indent="0" algn="r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/>
              <a:t>Temper</a:t>
            </a:r>
          </a:p>
          <a:p>
            <a:pPr marL="0" indent="0" algn="r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/>
              <a:t>Heat treatments</a:t>
            </a:r>
          </a:p>
          <a:p>
            <a:pPr marL="0" indent="0" algn="r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/>
              <a:t>Finishes</a:t>
            </a:r>
          </a:p>
          <a:p>
            <a:pPr marL="0" indent="0" algn="r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/>
              <a:t>Rights in Data</a:t>
            </a:r>
          </a:p>
          <a:p>
            <a:pPr marL="0" indent="0" algn="r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/>
              <a:t>License Agreement</a:t>
            </a:r>
          </a:p>
          <a:p>
            <a:pPr marL="0" indent="0" algn="r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/>
              <a:t>Distribution Statement</a:t>
            </a:r>
          </a:p>
          <a:p>
            <a:pPr marL="0" indent="0" algn="r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/>
              <a:t>Document Type </a:t>
            </a:r>
          </a:p>
          <a:p>
            <a:pPr marL="0" indent="0" algn="r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/>
              <a:t>Assurance Provision, etc.</a:t>
            </a:r>
          </a:p>
          <a:p>
            <a:pPr marL="0" indent="0" algn="r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/>
              <a:t>Security code</a:t>
            </a:r>
          </a:p>
          <a:p>
            <a:pPr marL="0" indent="0" algn="r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/>
              <a:t>Tech data availability code</a:t>
            </a:r>
          </a:p>
          <a:p>
            <a:pPr marL="0" indent="0" algn="r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/>
              <a:t>Foreign secure</a:t>
            </a:r>
          </a:p>
          <a:p>
            <a:pPr marL="0" indent="0" algn="r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/>
              <a:t>Nuclear</a:t>
            </a:r>
          </a:p>
          <a:p>
            <a:pPr marL="0" indent="0" algn="r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 err="1"/>
              <a:t>Subsafe</a:t>
            </a:r>
            <a:endParaRPr lang="en-US" sz="1800" dirty="0"/>
          </a:p>
          <a:p>
            <a:pPr marL="0" indent="0" algn="r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/>
              <a:t>Control code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5350953" y="6614949"/>
            <a:ext cx="1494319" cy="24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200" dirty="0" smtClean="0">
                <a:solidFill>
                  <a:srgbClr val="031F73"/>
                </a:solidFill>
                <a:latin typeface="Roboto Light"/>
                <a:cs typeface="Roboto Light"/>
              </a:rPr>
              <a:t>Cleared for </a:t>
            </a:r>
            <a:r>
              <a:rPr lang="en-US" sz="1200" dirty="0">
                <a:solidFill>
                  <a:srgbClr val="031F73"/>
                </a:solidFill>
                <a:latin typeface="Roboto Light"/>
                <a:cs typeface="Roboto Light"/>
              </a:rPr>
              <a:t>R</a:t>
            </a:r>
            <a:r>
              <a:rPr lang="en-US" sz="1200" dirty="0" smtClean="0">
                <a:solidFill>
                  <a:srgbClr val="031F73"/>
                </a:solidFill>
                <a:latin typeface="Roboto Light"/>
                <a:cs typeface="Roboto Light"/>
              </a:rPr>
              <a:t>elease</a:t>
            </a:r>
            <a:endParaRPr lang="en-US" sz="1200" dirty="0">
              <a:solidFill>
                <a:srgbClr val="031F73"/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06263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340930" y="184151"/>
            <a:ext cx="4562531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algn="l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rgbClr val="031F73"/>
                </a:solidFill>
              </a:rPr>
              <a:t> Digital Product Model </a:t>
            </a:r>
            <a:r>
              <a:rPr lang="en-US" altLang="en-US" sz="2800" dirty="0" smtClean="0">
                <a:solidFill>
                  <a:srgbClr val="031F73"/>
                </a:solidFill>
              </a:rPr>
              <a:t>Data</a:t>
            </a:r>
          </a:p>
          <a:p>
            <a:pPr algn="r">
              <a:lnSpc>
                <a:spcPct val="90000"/>
              </a:lnSpc>
              <a:defRPr/>
            </a:pPr>
            <a:r>
              <a:rPr lang="en-US" altLang="en-US" sz="1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feasibility</a:t>
            </a:r>
            <a:endParaRPr lang="en-US" altLang="en-US" sz="1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r">
              <a:lnSpc>
                <a:spcPct val="90000"/>
              </a:lnSpc>
              <a:defRPr/>
            </a:pPr>
            <a:endParaRPr lang="en-US" altLang="en-US" sz="1800" dirty="0">
              <a:solidFill>
                <a:srgbClr val="F6F7FA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62" y="2336472"/>
            <a:ext cx="3213278" cy="257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809170" y="797592"/>
            <a:ext cx="2717090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srgbClr val="7E74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 either developed by NSWCCD or obtained from various public websites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61C3C75-93EA-4764-9590-B647756AC726}"/>
              </a:ext>
            </a:extLst>
          </p:cNvPr>
          <p:cNvSpPr/>
          <p:nvPr/>
        </p:nvSpPr>
        <p:spPr>
          <a:xfrm>
            <a:off x="4725279" y="915012"/>
            <a:ext cx="717818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Author</a:t>
            </a:r>
          </a:p>
          <a:p>
            <a:pPr marL="288925" lvl="1" indent="-288925" defTabSz="1370792">
              <a:lnSpc>
                <a:spcPct val="90000"/>
              </a:lnSpc>
              <a:spcBef>
                <a:spcPts val="750"/>
              </a:spcBef>
              <a:buClr>
                <a:srgbClr val="E35205"/>
              </a:buClr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en-US" altLang="en-US" sz="2000" dirty="0">
                <a:solidFill>
                  <a:srgbClr val="000000"/>
                </a:solidFill>
                <a:latin typeface="+mj-lt"/>
              </a:rPr>
              <a:t>The source of technical data used to describe a concept and determine the feasibility is often developed by the government.</a:t>
            </a:r>
          </a:p>
          <a:p>
            <a:pPr marL="288925" lvl="1" indent="-288925" defTabSz="1370792">
              <a:lnSpc>
                <a:spcPct val="90000"/>
              </a:lnSpc>
              <a:spcBef>
                <a:spcPts val="750"/>
              </a:spcBef>
              <a:buClr>
                <a:srgbClr val="E35205"/>
              </a:buClr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en-US" altLang="en-US" sz="2000" dirty="0">
                <a:solidFill>
                  <a:srgbClr val="000000"/>
                </a:solidFill>
                <a:latin typeface="+mj-lt"/>
              </a:rPr>
              <a:t>Predominantly specifications and requirements, but the government is increasing its use of models and simulations earlier in the program.</a:t>
            </a:r>
          </a:p>
          <a:p>
            <a:pPr>
              <a:spcBef>
                <a:spcPts val="1200"/>
              </a:spcBef>
            </a:pPr>
            <a:r>
              <a:rPr lang="en-US" sz="1600" dirty="0">
                <a:latin typeface="+mj-lt"/>
              </a:rPr>
              <a:t>Consume</a:t>
            </a:r>
          </a:p>
          <a:p>
            <a:pPr marL="288925" lvl="1" indent="-288925" defTabSz="1370792">
              <a:lnSpc>
                <a:spcPct val="90000"/>
              </a:lnSpc>
              <a:spcBef>
                <a:spcPts val="750"/>
              </a:spcBef>
              <a:buClr>
                <a:srgbClr val="E35205"/>
              </a:buClr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en-US" altLang="en-US" sz="2000" dirty="0">
                <a:solidFill>
                  <a:srgbClr val="000000"/>
                </a:solidFill>
                <a:latin typeface="+mj-lt"/>
              </a:rPr>
              <a:t>Commonly shared within the government.</a:t>
            </a:r>
          </a:p>
          <a:p>
            <a:pPr marL="288925" lvl="1" indent="-288925" defTabSz="1370792">
              <a:lnSpc>
                <a:spcPct val="90000"/>
              </a:lnSpc>
              <a:spcBef>
                <a:spcPts val="750"/>
              </a:spcBef>
              <a:buClr>
                <a:srgbClr val="E35205"/>
              </a:buClr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en-US" altLang="en-US" sz="2000" dirty="0">
                <a:solidFill>
                  <a:srgbClr val="000000"/>
                </a:solidFill>
                <a:latin typeface="+mj-lt"/>
              </a:rPr>
              <a:t>Visualization, source data for other engineering analyses, and simulations.</a:t>
            </a:r>
          </a:p>
          <a:p>
            <a:pPr marL="288925" lvl="1" indent="-288925" defTabSz="1370792">
              <a:lnSpc>
                <a:spcPct val="90000"/>
              </a:lnSpc>
              <a:spcBef>
                <a:spcPts val="750"/>
              </a:spcBef>
              <a:buClr>
                <a:srgbClr val="E35205"/>
              </a:buClr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en-US" altLang="en-US" sz="2000" dirty="0">
                <a:solidFill>
                  <a:srgbClr val="000000"/>
                </a:solidFill>
                <a:latin typeface="+mj-lt"/>
              </a:rPr>
              <a:t>This technical data may be shared with industry and other partners developing the concept.</a:t>
            </a:r>
          </a:p>
          <a:p>
            <a:pPr>
              <a:spcBef>
                <a:spcPts val="1200"/>
              </a:spcBef>
            </a:pPr>
            <a:r>
              <a:rPr lang="en-US" sz="1600" dirty="0"/>
              <a:t>Archive</a:t>
            </a:r>
          </a:p>
          <a:p>
            <a:pPr marL="288925" lvl="1" indent="-288925" defTabSz="1370792">
              <a:lnSpc>
                <a:spcPct val="90000"/>
              </a:lnSpc>
              <a:spcBef>
                <a:spcPts val="750"/>
              </a:spcBef>
              <a:buClr>
                <a:srgbClr val="E35205"/>
              </a:buClr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en-US" altLang="en-US" sz="2000" dirty="0">
                <a:solidFill>
                  <a:srgbClr val="000000"/>
                </a:solidFill>
              </a:rPr>
              <a:t>Not uncommon for this technical data and models to be used to synthesize a variant or next generation system.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5350953" y="6614949"/>
            <a:ext cx="1494319" cy="24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200" dirty="0" smtClean="0">
                <a:solidFill>
                  <a:srgbClr val="031F73"/>
                </a:solidFill>
                <a:latin typeface="Roboto Light"/>
                <a:cs typeface="Roboto Light"/>
              </a:rPr>
              <a:t>Cleared for </a:t>
            </a:r>
            <a:r>
              <a:rPr lang="en-US" sz="1200" dirty="0">
                <a:solidFill>
                  <a:srgbClr val="031F73"/>
                </a:solidFill>
                <a:latin typeface="Roboto Light"/>
                <a:cs typeface="Roboto Light"/>
              </a:rPr>
              <a:t>R</a:t>
            </a:r>
            <a:r>
              <a:rPr lang="en-US" sz="1200" dirty="0" smtClean="0">
                <a:solidFill>
                  <a:srgbClr val="031F73"/>
                </a:solidFill>
                <a:latin typeface="Roboto Light"/>
                <a:cs typeface="Roboto Light"/>
              </a:rPr>
              <a:t>elease</a:t>
            </a:r>
            <a:endParaRPr lang="en-US" sz="1200" dirty="0">
              <a:solidFill>
                <a:srgbClr val="031F73"/>
              </a:solidFill>
              <a:latin typeface="Roboto Light"/>
              <a:cs typeface="Roboto Light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367" y="1100660"/>
            <a:ext cx="2647589" cy="504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8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leapsProductModel"/>
          <p:cNvPicPr>
            <a:picLocks noChangeAspect="1" noChangeArrowheads="1"/>
          </p:cNvPicPr>
          <p:nvPr/>
        </p:nvPicPr>
        <p:blipFill rotWithShape="1">
          <a:blip r:embed="rId2" cstate="print"/>
          <a:srcRect l="1290" r="3089"/>
          <a:stretch/>
        </p:blipFill>
        <p:spPr bwMode="auto">
          <a:xfrm>
            <a:off x="197514" y="2302887"/>
            <a:ext cx="3437865" cy="262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179026" y="184151"/>
            <a:ext cx="4724435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algn="l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rgbClr val="031F73"/>
                </a:solidFill>
              </a:rPr>
              <a:t> Digital Product Model Data</a:t>
            </a:r>
          </a:p>
          <a:p>
            <a:pPr algn="r">
              <a:lnSpc>
                <a:spcPct val="90000"/>
              </a:lnSpc>
              <a:defRPr/>
            </a:pPr>
            <a:r>
              <a:rPr lang="en-US" altLang="en-US" sz="1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concept </a:t>
            </a:r>
            <a:r>
              <a:rPr lang="en-US" alt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development</a:t>
            </a:r>
          </a:p>
          <a:p>
            <a:pPr algn="r">
              <a:lnSpc>
                <a:spcPct val="90000"/>
              </a:lnSpc>
              <a:defRPr/>
            </a:pPr>
            <a:endParaRPr lang="en-US" altLang="en-US" sz="1800" dirty="0">
              <a:solidFill>
                <a:srgbClr val="F6F7FA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1C3C75-93EA-4764-9590-B647756AC726}"/>
              </a:ext>
            </a:extLst>
          </p:cNvPr>
          <p:cNvSpPr/>
          <p:nvPr/>
        </p:nvSpPr>
        <p:spPr>
          <a:xfrm>
            <a:off x="4725279" y="915011"/>
            <a:ext cx="7309066" cy="5180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Author</a:t>
            </a:r>
          </a:p>
          <a:p>
            <a:pPr marL="288925" lvl="1" indent="-288925" defTabSz="1370792">
              <a:lnSpc>
                <a:spcPct val="90000"/>
              </a:lnSpc>
              <a:spcBef>
                <a:spcPts val="750"/>
              </a:spcBef>
              <a:buClr>
                <a:srgbClr val="E35205"/>
              </a:buClr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en-US" altLang="en-US" sz="2000" dirty="0">
                <a:solidFill>
                  <a:srgbClr val="000000"/>
                </a:solidFill>
                <a:latin typeface="+mj-lt"/>
              </a:rPr>
              <a:t>Government or industry may be principally involved with refining the concept to the point where it becomes a feasible.</a:t>
            </a:r>
          </a:p>
          <a:p>
            <a:pPr marL="288925" lvl="1" indent="-288925" defTabSz="1370792">
              <a:lnSpc>
                <a:spcPct val="90000"/>
              </a:lnSpc>
              <a:spcBef>
                <a:spcPts val="750"/>
              </a:spcBef>
              <a:buClr>
                <a:srgbClr val="E35205"/>
              </a:buClr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en-US" altLang="en-US" sz="2000" dirty="0">
                <a:solidFill>
                  <a:srgbClr val="000000"/>
                </a:solidFill>
                <a:latin typeface="+mj-lt"/>
              </a:rPr>
              <a:t>Different organizations may be responsible for refining different sub systems.</a:t>
            </a:r>
          </a:p>
          <a:p>
            <a:pPr>
              <a:spcBef>
                <a:spcPts val="1200"/>
              </a:spcBef>
            </a:pPr>
            <a:r>
              <a:rPr lang="en-US" sz="1600" dirty="0">
                <a:latin typeface="+mj-lt"/>
              </a:rPr>
              <a:t>Consume</a:t>
            </a:r>
          </a:p>
          <a:p>
            <a:pPr marL="288925" lvl="1" indent="-288925" defTabSz="1370792">
              <a:lnSpc>
                <a:spcPct val="90000"/>
              </a:lnSpc>
              <a:spcBef>
                <a:spcPts val="750"/>
              </a:spcBef>
              <a:buClr>
                <a:srgbClr val="E35205"/>
              </a:buClr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en-US" altLang="en-US" sz="2000" dirty="0">
                <a:solidFill>
                  <a:srgbClr val="000000"/>
                </a:solidFill>
                <a:latin typeface="+mj-lt"/>
              </a:rPr>
              <a:t>Commonly shared across the virtual enterprise.</a:t>
            </a:r>
          </a:p>
          <a:p>
            <a:pPr marL="288925" lvl="1" indent="-288925" defTabSz="1370792">
              <a:lnSpc>
                <a:spcPct val="90000"/>
              </a:lnSpc>
              <a:spcBef>
                <a:spcPts val="750"/>
              </a:spcBef>
              <a:buClr>
                <a:srgbClr val="E35205"/>
              </a:buClr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en-US" altLang="en-US" sz="2000" dirty="0">
                <a:solidFill>
                  <a:srgbClr val="000000"/>
                </a:solidFill>
              </a:rPr>
              <a:t>Visualization, source data for other engineering analyses, and simulations.</a:t>
            </a:r>
          </a:p>
          <a:p>
            <a:pPr marL="288925" lvl="1" indent="-288925" defTabSz="1370792">
              <a:lnSpc>
                <a:spcPct val="90000"/>
              </a:lnSpc>
              <a:spcBef>
                <a:spcPts val="750"/>
              </a:spcBef>
              <a:buClr>
                <a:srgbClr val="E35205"/>
              </a:buClr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en-US" altLang="en-US" sz="2000" dirty="0">
                <a:solidFill>
                  <a:srgbClr val="000000"/>
                </a:solidFill>
                <a:latin typeface="+mj-lt"/>
              </a:rPr>
              <a:t>The earliest stage where authoritative source of truth becomes significant.</a:t>
            </a:r>
          </a:p>
          <a:p>
            <a:pPr>
              <a:spcBef>
                <a:spcPts val="1200"/>
              </a:spcBef>
            </a:pPr>
            <a:r>
              <a:rPr lang="en-US" sz="1600" dirty="0"/>
              <a:t>Archive</a:t>
            </a:r>
          </a:p>
          <a:p>
            <a:pPr marL="288925" lvl="1" indent="-288925" defTabSz="1370792">
              <a:lnSpc>
                <a:spcPct val="90000"/>
              </a:lnSpc>
              <a:spcBef>
                <a:spcPts val="750"/>
              </a:spcBef>
              <a:buClr>
                <a:srgbClr val="E35205"/>
              </a:buClr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en-US" altLang="en-US" sz="2000" dirty="0">
                <a:solidFill>
                  <a:srgbClr val="000000"/>
                </a:solidFill>
              </a:rPr>
              <a:t>This data is often used to synthesize the detail design and to generate output products to support milestone decisions.</a:t>
            </a:r>
          </a:p>
          <a:p>
            <a:pPr marL="288925" lvl="1" indent="-288925" defTabSz="1370792">
              <a:lnSpc>
                <a:spcPct val="90000"/>
              </a:lnSpc>
              <a:spcBef>
                <a:spcPts val="750"/>
              </a:spcBef>
              <a:buClr>
                <a:srgbClr val="E35205"/>
              </a:buClr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en-US" altLang="en-US" sz="2000" dirty="0">
                <a:solidFill>
                  <a:srgbClr val="000000"/>
                </a:solidFill>
              </a:rPr>
              <a:t>The first significant source for design intent.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5350953" y="6614949"/>
            <a:ext cx="1494319" cy="24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200" dirty="0" smtClean="0">
                <a:solidFill>
                  <a:srgbClr val="031F73"/>
                </a:solidFill>
                <a:latin typeface="Roboto Light"/>
                <a:cs typeface="Roboto Light"/>
              </a:rPr>
              <a:t>Cleared for </a:t>
            </a:r>
            <a:r>
              <a:rPr lang="en-US" sz="1200" dirty="0">
                <a:solidFill>
                  <a:srgbClr val="031F73"/>
                </a:solidFill>
                <a:latin typeface="Roboto Light"/>
                <a:cs typeface="Roboto Light"/>
              </a:rPr>
              <a:t>R</a:t>
            </a:r>
            <a:r>
              <a:rPr lang="en-US" sz="1200" dirty="0" smtClean="0">
                <a:solidFill>
                  <a:srgbClr val="031F73"/>
                </a:solidFill>
                <a:latin typeface="Roboto Light"/>
                <a:cs typeface="Roboto Light"/>
              </a:rPr>
              <a:t>elease</a:t>
            </a:r>
            <a:endParaRPr lang="en-US" sz="1200" dirty="0">
              <a:solidFill>
                <a:srgbClr val="031F73"/>
              </a:solidFill>
              <a:latin typeface="Roboto Light"/>
              <a:cs typeface="Roboto Ligh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447" y="1097232"/>
            <a:ext cx="2643509" cy="503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6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268858" y="184150"/>
            <a:ext cx="4634602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algn="l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rgbClr val="031F73"/>
                </a:solidFill>
              </a:rPr>
              <a:t> Digital Product Model Data</a:t>
            </a:r>
          </a:p>
          <a:p>
            <a:pPr lvl="0" algn="r">
              <a:lnSpc>
                <a:spcPct val="90000"/>
              </a:lnSpc>
              <a:defRPr/>
            </a:pPr>
            <a:r>
              <a:rPr lang="en-US" altLang="en-US" sz="1800" dirty="0">
                <a:solidFill>
                  <a:srgbClr val="F6F7FA"/>
                </a:solidFill>
              </a:rPr>
              <a:t>… its more than just </a:t>
            </a:r>
            <a:r>
              <a:rPr lang="en-US" altLang="en-US" sz="1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detail </a:t>
            </a:r>
            <a:r>
              <a:rPr lang="en-US" alt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design</a:t>
            </a: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825" y="-1539198"/>
            <a:ext cx="2517033" cy="141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61C3C75-93EA-4764-9590-B647756AC726}"/>
              </a:ext>
            </a:extLst>
          </p:cNvPr>
          <p:cNvSpPr/>
          <p:nvPr/>
        </p:nvSpPr>
        <p:spPr>
          <a:xfrm>
            <a:off x="4725278" y="915012"/>
            <a:ext cx="7178181" cy="5283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Author</a:t>
            </a:r>
          </a:p>
          <a:p>
            <a:pPr marL="288925" lvl="1" indent="-288925" defTabSz="1370792">
              <a:lnSpc>
                <a:spcPct val="90000"/>
              </a:lnSpc>
              <a:spcBef>
                <a:spcPts val="750"/>
              </a:spcBef>
              <a:buClr>
                <a:srgbClr val="E35205"/>
              </a:buClr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en-US" altLang="en-US" sz="2000" dirty="0">
                <a:solidFill>
                  <a:srgbClr val="000000"/>
                </a:solidFill>
                <a:latin typeface="+mj-lt"/>
              </a:rPr>
              <a:t>Industry principally involved with preparing the technical data and documentation necessary to deliver the product.</a:t>
            </a:r>
          </a:p>
          <a:p>
            <a:pPr marL="288925" lvl="1" indent="-288925" defTabSz="1370792">
              <a:lnSpc>
                <a:spcPct val="90000"/>
              </a:lnSpc>
              <a:spcBef>
                <a:spcPts val="750"/>
              </a:spcBef>
              <a:buClr>
                <a:srgbClr val="E35205"/>
              </a:buClr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en-US" altLang="en-US" sz="2000" dirty="0">
                <a:solidFill>
                  <a:srgbClr val="000000"/>
                </a:solidFill>
                <a:latin typeface="+mj-lt"/>
              </a:rPr>
              <a:t>Different enterprises may be responsible for delivering different sub systems.</a:t>
            </a:r>
          </a:p>
          <a:p>
            <a:pPr marL="288925" lvl="1" indent="-288925" defTabSz="1370792">
              <a:lnSpc>
                <a:spcPct val="90000"/>
              </a:lnSpc>
              <a:spcBef>
                <a:spcPts val="750"/>
              </a:spcBef>
              <a:buClr>
                <a:srgbClr val="E35205"/>
              </a:buClr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en-US" altLang="en-US" sz="2000" dirty="0">
                <a:solidFill>
                  <a:srgbClr val="000000"/>
                </a:solidFill>
                <a:latin typeface="+mj-lt"/>
              </a:rPr>
              <a:t>Rights in Technical Data become an issue.</a:t>
            </a:r>
          </a:p>
          <a:p>
            <a:pPr>
              <a:spcBef>
                <a:spcPts val="1200"/>
              </a:spcBef>
            </a:pPr>
            <a:r>
              <a:rPr lang="en-US" sz="1600" dirty="0">
                <a:latin typeface="+mj-lt"/>
              </a:rPr>
              <a:t>Consume</a:t>
            </a:r>
          </a:p>
          <a:p>
            <a:pPr marL="288925" lvl="1" indent="-288925" defTabSz="1370792">
              <a:lnSpc>
                <a:spcPct val="90000"/>
              </a:lnSpc>
              <a:spcBef>
                <a:spcPts val="750"/>
              </a:spcBef>
              <a:buClr>
                <a:srgbClr val="E35205"/>
              </a:buClr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en-US" altLang="en-US" sz="2000" dirty="0">
                <a:solidFill>
                  <a:srgbClr val="000000"/>
                </a:solidFill>
                <a:latin typeface="+mj-lt"/>
              </a:rPr>
              <a:t>Commonly shared across the virtual enterprise.</a:t>
            </a:r>
          </a:p>
          <a:p>
            <a:pPr marL="288925" lvl="1" indent="-288925" defTabSz="1370792">
              <a:lnSpc>
                <a:spcPct val="90000"/>
              </a:lnSpc>
              <a:spcBef>
                <a:spcPts val="750"/>
              </a:spcBef>
              <a:buClr>
                <a:srgbClr val="E35205"/>
              </a:buClr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en-US" altLang="en-US" sz="2000" dirty="0">
                <a:solidFill>
                  <a:srgbClr val="000000"/>
                </a:solidFill>
              </a:rPr>
              <a:t>Output products may be required for Government review and comment.</a:t>
            </a:r>
          </a:p>
          <a:p>
            <a:pPr marL="288925" lvl="1" indent="-288925" defTabSz="1370792">
              <a:lnSpc>
                <a:spcPct val="90000"/>
              </a:lnSpc>
              <a:spcBef>
                <a:spcPts val="750"/>
              </a:spcBef>
              <a:buClr>
                <a:srgbClr val="E35205"/>
              </a:buClr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en-US" altLang="en-US" sz="2000" dirty="0">
                <a:solidFill>
                  <a:srgbClr val="000000"/>
                </a:solidFill>
              </a:rPr>
              <a:t>Access to the primary PLM by the government.</a:t>
            </a:r>
          </a:p>
          <a:p>
            <a:pPr marL="288925" lvl="1" indent="-288925" defTabSz="1370792">
              <a:lnSpc>
                <a:spcPct val="90000"/>
              </a:lnSpc>
              <a:spcBef>
                <a:spcPts val="750"/>
              </a:spcBef>
              <a:buClr>
                <a:srgbClr val="E35205"/>
              </a:buClr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en-US" altLang="en-US" sz="2000" dirty="0">
                <a:solidFill>
                  <a:srgbClr val="000000"/>
                </a:solidFill>
                <a:latin typeface="+mj-lt"/>
              </a:rPr>
              <a:t>Significant and formal configuration management emerge.</a:t>
            </a:r>
          </a:p>
          <a:p>
            <a:pPr>
              <a:spcBef>
                <a:spcPts val="1200"/>
              </a:spcBef>
            </a:pPr>
            <a:r>
              <a:rPr lang="en-US" sz="1600" dirty="0"/>
              <a:t>Archive</a:t>
            </a:r>
          </a:p>
          <a:p>
            <a:pPr marL="288925" lvl="1" indent="-288925" defTabSz="1370792">
              <a:lnSpc>
                <a:spcPct val="90000"/>
              </a:lnSpc>
              <a:spcBef>
                <a:spcPts val="750"/>
              </a:spcBef>
              <a:buClr>
                <a:srgbClr val="E35205"/>
              </a:buClr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en-US" altLang="en-US" sz="2000" dirty="0">
                <a:solidFill>
                  <a:srgbClr val="000000"/>
                </a:solidFill>
              </a:rPr>
              <a:t>The complete virtual definition of the product. Source for many downstream applications.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5350953" y="6614949"/>
            <a:ext cx="1494319" cy="24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200" dirty="0" smtClean="0">
                <a:solidFill>
                  <a:srgbClr val="031F73"/>
                </a:solidFill>
                <a:latin typeface="Roboto Light"/>
                <a:cs typeface="Roboto Light"/>
              </a:rPr>
              <a:t>Cleared for </a:t>
            </a:r>
            <a:r>
              <a:rPr lang="en-US" sz="1200" dirty="0">
                <a:solidFill>
                  <a:srgbClr val="031F73"/>
                </a:solidFill>
                <a:latin typeface="Roboto Light"/>
                <a:cs typeface="Roboto Light"/>
              </a:rPr>
              <a:t>R</a:t>
            </a:r>
            <a:r>
              <a:rPr lang="en-US" sz="1200" dirty="0" smtClean="0">
                <a:solidFill>
                  <a:srgbClr val="031F73"/>
                </a:solidFill>
                <a:latin typeface="Roboto Light"/>
                <a:cs typeface="Roboto Light"/>
              </a:rPr>
              <a:t>elease</a:t>
            </a:r>
            <a:endParaRPr lang="en-US" sz="1200" dirty="0">
              <a:solidFill>
                <a:srgbClr val="031F73"/>
              </a:solidFill>
              <a:latin typeface="Roboto Light"/>
              <a:cs typeface="Roboto Ligh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964" y="1101691"/>
            <a:ext cx="2647589" cy="50381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091"/>
          <a:stretch/>
        </p:blipFill>
        <p:spPr>
          <a:xfrm>
            <a:off x="132302" y="2438400"/>
            <a:ext cx="3761914" cy="210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4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2"/>
          <p:cNvSpPr>
            <a:spLocks noChangeArrowheads="1"/>
          </p:cNvSpPr>
          <p:nvPr/>
        </p:nvSpPr>
        <p:spPr bwMode="auto">
          <a:xfrm>
            <a:off x="5947984" y="184150"/>
            <a:ext cx="5955476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algn="l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rgbClr val="031F73"/>
                </a:solidFill>
              </a:rPr>
              <a:t> Digital Product Model Data</a:t>
            </a:r>
          </a:p>
          <a:p>
            <a:pPr lvl="0" algn="r">
              <a:lnSpc>
                <a:spcPct val="90000"/>
              </a:lnSpc>
              <a:defRPr/>
            </a:pPr>
            <a:r>
              <a:rPr lang="en-US" altLang="en-US" sz="1800" dirty="0">
                <a:solidFill>
                  <a:srgbClr val="F6F7FA"/>
                </a:solidFill>
              </a:rPr>
              <a:t>… its more than just </a:t>
            </a:r>
            <a:r>
              <a:rPr lang="en-US" altLang="en-US" sz="1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manufacture</a:t>
            </a:r>
            <a:r>
              <a:rPr lang="en-US" alt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assemble, and deliver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61C3C75-93EA-4764-9590-B647756AC726}"/>
              </a:ext>
            </a:extLst>
          </p:cNvPr>
          <p:cNvSpPr/>
          <p:nvPr/>
        </p:nvSpPr>
        <p:spPr>
          <a:xfrm>
            <a:off x="4725279" y="915011"/>
            <a:ext cx="7267024" cy="5560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Author</a:t>
            </a:r>
          </a:p>
          <a:p>
            <a:pPr marL="288925" lvl="1" indent="-288925" defTabSz="1370792">
              <a:lnSpc>
                <a:spcPct val="90000"/>
              </a:lnSpc>
              <a:spcBef>
                <a:spcPts val="750"/>
              </a:spcBef>
              <a:buClr>
                <a:srgbClr val="E35205"/>
              </a:buClr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en-US" altLang="en-US" sz="2000" dirty="0">
                <a:solidFill>
                  <a:srgbClr val="000000"/>
                </a:solidFill>
                <a:latin typeface="+mj-lt"/>
              </a:rPr>
              <a:t>Industry principally involved with preparing the technical data and documentation necessary to manufacture the product.</a:t>
            </a:r>
          </a:p>
          <a:p>
            <a:pPr marL="288925" lvl="1" indent="-288925" defTabSz="1370792">
              <a:lnSpc>
                <a:spcPct val="90000"/>
              </a:lnSpc>
              <a:spcBef>
                <a:spcPts val="750"/>
              </a:spcBef>
              <a:buClr>
                <a:srgbClr val="E35205"/>
              </a:buClr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en-US" altLang="en-US" sz="2000" dirty="0">
                <a:solidFill>
                  <a:srgbClr val="000000"/>
                </a:solidFill>
                <a:latin typeface="+mj-lt"/>
              </a:rPr>
              <a:t>Different enterprises may be responsible for delivering different sub systems.</a:t>
            </a:r>
          </a:p>
          <a:p>
            <a:pPr marL="288925" lvl="1" indent="-288925" defTabSz="1370792">
              <a:lnSpc>
                <a:spcPct val="90000"/>
              </a:lnSpc>
              <a:spcBef>
                <a:spcPts val="750"/>
              </a:spcBef>
              <a:buClr>
                <a:srgbClr val="E35205"/>
              </a:buClr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en-US" altLang="en-US" sz="2000" dirty="0">
                <a:solidFill>
                  <a:srgbClr val="000000"/>
                </a:solidFill>
                <a:latin typeface="+mj-lt"/>
              </a:rPr>
              <a:t>Rights in Technical Data for COTS parts becomes an issue.</a:t>
            </a:r>
          </a:p>
          <a:p>
            <a:pPr>
              <a:spcBef>
                <a:spcPts val="1200"/>
              </a:spcBef>
            </a:pPr>
            <a:r>
              <a:rPr lang="en-US" sz="1600" dirty="0">
                <a:latin typeface="+mj-lt"/>
              </a:rPr>
              <a:t>Consume</a:t>
            </a:r>
          </a:p>
          <a:p>
            <a:pPr marL="288925" lvl="1" indent="-288925" defTabSz="1370792">
              <a:lnSpc>
                <a:spcPct val="90000"/>
              </a:lnSpc>
              <a:spcBef>
                <a:spcPts val="750"/>
              </a:spcBef>
              <a:buClr>
                <a:srgbClr val="E35205"/>
              </a:buClr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en-US" altLang="en-US" sz="2000" dirty="0">
                <a:solidFill>
                  <a:srgbClr val="000000"/>
                </a:solidFill>
                <a:latin typeface="+mj-lt"/>
              </a:rPr>
              <a:t>Commonly shared across the virtual enterprise.</a:t>
            </a:r>
          </a:p>
          <a:p>
            <a:pPr marL="288925" lvl="1" indent="-288925" defTabSz="1370792">
              <a:lnSpc>
                <a:spcPct val="90000"/>
              </a:lnSpc>
              <a:spcBef>
                <a:spcPts val="750"/>
              </a:spcBef>
              <a:buClr>
                <a:srgbClr val="E35205"/>
              </a:buClr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en-US" altLang="en-US" sz="2000" dirty="0">
                <a:solidFill>
                  <a:srgbClr val="000000"/>
                </a:solidFill>
              </a:rPr>
              <a:t>Output products may be required for Government review and comment.</a:t>
            </a:r>
          </a:p>
          <a:p>
            <a:pPr marL="288925" lvl="1" indent="-288925" defTabSz="1370792">
              <a:lnSpc>
                <a:spcPct val="90000"/>
              </a:lnSpc>
              <a:spcBef>
                <a:spcPts val="750"/>
              </a:spcBef>
              <a:buClr>
                <a:srgbClr val="E35205"/>
              </a:buClr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en-US" altLang="en-US" sz="2000" dirty="0">
                <a:solidFill>
                  <a:srgbClr val="000000"/>
                </a:solidFill>
              </a:rPr>
              <a:t>Access to the primary PLM by the government.</a:t>
            </a:r>
          </a:p>
          <a:p>
            <a:pPr marL="288925" lvl="1" indent="-288925" defTabSz="1370792">
              <a:lnSpc>
                <a:spcPct val="90000"/>
              </a:lnSpc>
              <a:spcBef>
                <a:spcPts val="750"/>
              </a:spcBef>
              <a:buClr>
                <a:srgbClr val="E35205"/>
              </a:buClr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en-US" altLang="en-US" sz="2000" dirty="0">
                <a:solidFill>
                  <a:srgbClr val="000000"/>
                </a:solidFill>
                <a:latin typeface="+mj-lt"/>
              </a:rPr>
              <a:t>Significant and formal configuration management emerge.</a:t>
            </a:r>
          </a:p>
          <a:p>
            <a:pPr>
              <a:spcBef>
                <a:spcPts val="1200"/>
              </a:spcBef>
            </a:pPr>
            <a:r>
              <a:rPr lang="en-US" sz="1600" dirty="0"/>
              <a:t>Archive</a:t>
            </a:r>
          </a:p>
          <a:p>
            <a:pPr marL="288925" lvl="1" indent="-288925" defTabSz="1370792">
              <a:lnSpc>
                <a:spcPct val="90000"/>
              </a:lnSpc>
              <a:spcBef>
                <a:spcPts val="750"/>
              </a:spcBef>
              <a:buClr>
                <a:srgbClr val="E35205"/>
              </a:buClr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en-US" altLang="en-US" sz="2000" dirty="0">
                <a:solidFill>
                  <a:srgbClr val="000000"/>
                </a:solidFill>
              </a:rPr>
              <a:t>The complete virtual definition of the product. Source for many downstream applications.</a:t>
            </a:r>
          </a:p>
        </p:txBody>
      </p:sp>
      <p:pic>
        <p:nvPicPr>
          <p:cNvPr id="59" name="Picture 8" descr="C:\Users\keith.brennan\Documents\TDIC\Pictures\DSC0002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133" t="33829" r="24630" b="32562"/>
          <a:stretch/>
        </p:blipFill>
        <p:spPr bwMode="auto">
          <a:xfrm>
            <a:off x="150290" y="2306334"/>
            <a:ext cx="3496194" cy="259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 bwMode="auto">
          <a:xfrm>
            <a:off x="5350953" y="6614949"/>
            <a:ext cx="1494319" cy="24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200" dirty="0" smtClean="0">
                <a:solidFill>
                  <a:srgbClr val="031F73"/>
                </a:solidFill>
                <a:latin typeface="Roboto Light"/>
                <a:cs typeface="Roboto Light"/>
              </a:rPr>
              <a:t>Cleared for </a:t>
            </a:r>
            <a:r>
              <a:rPr lang="en-US" sz="1200" dirty="0">
                <a:solidFill>
                  <a:srgbClr val="031F73"/>
                </a:solidFill>
                <a:latin typeface="Roboto Light"/>
                <a:cs typeface="Roboto Light"/>
              </a:rPr>
              <a:t>R</a:t>
            </a:r>
            <a:r>
              <a:rPr lang="en-US" sz="1200" dirty="0" smtClean="0">
                <a:solidFill>
                  <a:srgbClr val="031F73"/>
                </a:solidFill>
                <a:latin typeface="Roboto Light"/>
                <a:cs typeface="Roboto Light"/>
              </a:rPr>
              <a:t>elease</a:t>
            </a:r>
            <a:endParaRPr lang="en-US" sz="1200" dirty="0">
              <a:solidFill>
                <a:srgbClr val="031F73"/>
              </a:solidFill>
              <a:latin typeface="Roboto Light"/>
              <a:cs typeface="Roboto Ligh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967" y="1104739"/>
            <a:ext cx="2643509" cy="503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4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2"/>
          <p:cNvSpPr>
            <a:spLocks noChangeArrowheads="1"/>
          </p:cNvSpPr>
          <p:nvPr/>
        </p:nvSpPr>
        <p:spPr bwMode="auto">
          <a:xfrm>
            <a:off x="7268858" y="184150"/>
            <a:ext cx="4634602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algn="l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rgbClr val="031F73"/>
                </a:solidFill>
              </a:rPr>
              <a:t> Digital Product Model Data</a:t>
            </a:r>
          </a:p>
          <a:p>
            <a:pPr lvl="0" algn="r">
              <a:lnSpc>
                <a:spcPct val="90000"/>
              </a:lnSpc>
              <a:defRPr/>
            </a:pPr>
            <a:r>
              <a:rPr lang="en-US" altLang="en-US" sz="1800" dirty="0">
                <a:solidFill>
                  <a:srgbClr val="F6F7FA"/>
                </a:solidFill>
              </a:rPr>
              <a:t>… its more than just </a:t>
            </a:r>
            <a:r>
              <a:rPr lang="en-US" altLang="en-US" sz="1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sustain</a:t>
            </a:r>
            <a:endParaRPr lang="en-US" altLang="en-US" sz="1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61C3C75-93EA-4764-9590-B647756AC726}"/>
              </a:ext>
            </a:extLst>
          </p:cNvPr>
          <p:cNvSpPr/>
          <p:nvPr/>
        </p:nvSpPr>
        <p:spPr>
          <a:xfrm>
            <a:off x="4725279" y="915012"/>
            <a:ext cx="7309066" cy="5088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Author</a:t>
            </a:r>
          </a:p>
          <a:p>
            <a:pPr marL="288925" lvl="1" indent="-288925" defTabSz="1370792">
              <a:lnSpc>
                <a:spcPct val="90000"/>
              </a:lnSpc>
              <a:spcBef>
                <a:spcPts val="750"/>
              </a:spcBef>
              <a:buClr>
                <a:srgbClr val="E35205"/>
              </a:buClr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en-US" altLang="en-US" sz="2000" dirty="0">
                <a:solidFill>
                  <a:srgbClr val="000000"/>
                </a:solidFill>
                <a:latin typeface="+mj-lt"/>
              </a:rPr>
              <a:t>Prime, Subcontractors, OEM, government, and who knows who else.</a:t>
            </a:r>
          </a:p>
          <a:p>
            <a:pPr marL="288925" lvl="1" indent="-288925" defTabSz="1370792">
              <a:lnSpc>
                <a:spcPct val="90000"/>
              </a:lnSpc>
              <a:spcBef>
                <a:spcPts val="750"/>
              </a:spcBef>
              <a:buClr>
                <a:srgbClr val="E35205"/>
              </a:buClr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en-US" altLang="en-US" sz="2000" dirty="0">
                <a:solidFill>
                  <a:srgbClr val="000000"/>
                </a:solidFill>
                <a:latin typeface="+mj-lt"/>
              </a:rPr>
              <a:t>Be prepared to provide the government with unlimited rights in technical data.</a:t>
            </a:r>
          </a:p>
          <a:p>
            <a:pPr>
              <a:spcBef>
                <a:spcPts val="1200"/>
              </a:spcBef>
            </a:pPr>
            <a:r>
              <a:rPr lang="en-US" sz="1600" dirty="0">
                <a:latin typeface="+mj-lt"/>
              </a:rPr>
              <a:t>Consume</a:t>
            </a:r>
          </a:p>
          <a:p>
            <a:pPr marL="288925" lvl="1" indent="-288925" defTabSz="1370792">
              <a:lnSpc>
                <a:spcPct val="90000"/>
              </a:lnSpc>
              <a:spcBef>
                <a:spcPts val="750"/>
              </a:spcBef>
              <a:buClr>
                <a:srgbClr val="E35205"/>
              </a:buClr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en-US" altLang="en-US" sz="2000" dirty="0">
                <a:solidFill>
                  <a:srgbClr val="000000"/>
                </a:solidFill>
                <a:latin typeface="+mj-lt"/>
              </a:rPr>
              <a:t>Authors may be consumers</a:t>
            </a:r>
          </a:p>
          <a:p>
            <a:pPr marL="288925" lvl="1" indent="-288925" defTabSz="1370792">
              <a:lnSpc>
                <a:spcPct val="90000"/>
              </a:lnSpc>
              <a:spcBef>
                <a:spcPts val="750"/>
              </a:spcBef>
              <a:buClr>
                <a:srgbClr val="E35205"/>
              </a:buClr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en-US" altLang="en-US" sz="2000" dirty="0">
                <a:solidFill>
                  <a:srgbClr val="000000"/>
                </a:solidFill>
              </a:rPr>
              <a:t>Massive mix of low end and high technology.</a:t>
            </a:r>
          </a:p>
          <a:p>
            <a:pPr marL="288925" lvl="1" indent="-288925" defTabSz="1370792">
              <a:lnSpc>
                <a:spcPct val="90000"/>
              </a:lnSpc>
              <a:spcBef>
                <a:spcPts val="750"/>
              </a:spcBef>
              <a:buClr>
                <a:srgbClr val="E35205"/>
              </a:buClr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en-US" altLang="en-US" sz="2000" dirty="0">
                <a:solidFill>
                  <a:srgbClr val="000000"/>
                </a:solidFill>
                <a:latin typeface="+mj-lt"/>
              </a:rPr>
              <a:t>Configuration management and authoritative source of truth are critical.</a:t>
            </a:r>
          </a:p>
          <a:p>
            <a:pPr>
              <a:spcBef>
                <a:spcPts val="1200"/>
              </a:spcBef>
            </a:pPr>
            <a:r>
              <a:rPr lang="en-US" sz="1600" dirty="0"/>
              <a:t>Archive</a:t>
            </a:r>
          </a:p>
          <a:p>
            <a:pPr marL="288925" lvl="1" indent="-288925" defTabSz="1370792">
              <a:lnSpc>
                <a:spcPct val="90000"/>
              </a:lnSpc>
              <a:spcBef>
                <a:spcPts val="750"/>
              </a:spcBef>
              <a:buClr>
                <a:srgbClr val="E35205"/>
              </a:buClr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en-US" altLang="en-US" sz="2000" dirty="0">
                <a:solidFill>
                  <a:srgbClr val="000000"/>
                </a:solidFill>
              </a:rPr>
              <a:t>The complete virtual definition of the product. Source for many downstream applications.</a:t>
            </a:r>
          </a:p>
          <a:p>
            <a:pPr marL="288925" lvl="1" indent="-288925" defTabSz="1370792">
              <a:lnSpc>
                <a:spcPct val="90000"/>
              </a:lnSpc>
              <a:spcBef>
                <a:spcPts val="750"/>
              </a:spcBef>
              <a:buClr>
                <a:srgbClr val="E35205"/>
              </a:buClr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en-US" altLang="en-US" sz="2000" dirty="0">
                <a:solidFill>
                  <a:srgbClr val="000000"/>
                </a:solidFill>
              </a:rPr>
              <a:t>Consumers may be actively accessing the archive.</a:t>
            </a:r>
          </a:p>
        </p:txBody>
      </p:sp>
      <p:pic>
        <p:nvPicPr>
          <p:cNvPr id="14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2" r="719"/>
          <a:stretch/>
        </p:blipFill>
        <p:spPr bwMode="auto">
          <a:xfrm>
            <a:off x="264379" y="2166310"/>
            <a:ext cx="3222533" cy="29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 bwMode="auto">
          <a:xfrm>
            <a:off x="5350953" y="6614949"/>
            <a:ext cx="1494319" cy="24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200" dirty="0" smtClean="0">
                <a:solidFill>
                  <a:srgbClr val="031F73"/>
                </a:solidFill>
                <a:latin typeface="Roboto Light"/>
                <a:cs typeface="Roboto Light"/>
              </a:rPr>
              <a:t>Cleared for </a:t>
            </a:r>
            <a:r>
              <a:rPr lang="en-US" sz="1200" dirty="0">
                <a:solidFill>
                  <a:srgbClr val="031F73"/>
                </a:solidFill>
                <a:latin typeface="Roboto Light"/>
                <a:cs typeface="Roboto Light"/>
              </a:rPr>
              <a:t>R</a:t>
            </a:r>
            <a:r>
              <a:rPr lang="en-US" sz="1200" dirty="0" smtClean="0">
                <a:solidFill>
                  <a:srgbClr val="031F73"/>
                </a:solidFill>
                <a:latin typeface="Roboto Light"/>
                <a:cs typeface="Roboto Light"/>
              </a:rPr>
              <a:t>elease</a:t>
            </a:r>
            <a:endParaRPr lang="en-US" sz="1200" dirty="0">
              <a:solidFill>
                <a:srgbClr val="031F73"/>
              </a:solidFill>
              <a:latin typeface="Roboto Light"/>
              <a:cs typeface="Roboto Ligh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007" y="1099627"/>
            <a:ext cx="2643509" cy="504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7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038299" y="198898"/>
            <a:ext cx="3865161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algn="l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rgbClr val="031F73"/>
                </a:solidFill>
              </a:rPr>
              <a:t> </a:t>
            </a:r>
            <a:r>
              <a:rPr lang="en-US" altLang="en-US" sz="2800" dirty="0" smtClean="0">
                <a:solidFill>
                  <a:srgbClr val="031F73"/>
                </a:solidFill>
              </a:rPr>
              <a:t>Technical Data</a:t>
            </a:r>
          </a:p>
          <a:p>
            <a:pPr lvl="0" algn="r">
              <a:lnSpc>
                <a:spcPct val="90000"/>
              </a:lnSpc>
              <a:defRPr/>
            </a:pPr>
            <a:r>
              <a:rPr lang="en-US" alt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</a:t>
            </a:r>
            <a:r>
              <a:rPr lang="en-US" altLang="en-US" sz="1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he new backbone of the enterprise</a:t>
            </a:r>
            <a:endParaRPr lang="en-US" altLang="en-US" sz="1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478" y="1006186"/>
            <a:ext cx="9639300" cy="54483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00200" y="5982976"/>
            <a:ext cx="18421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2018 LMI. All rights reserved.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5350953" y="6614949"/>
            <a:ext cx="1494319" cy="24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200" dirty="0" smtClean="0">
                <a:solidFill>
                  <a:srgbClr val="031F73"/>
                </a:solidFill>
                <a:latin typeface="Roboto Light"/>
                <a:cs typeface="Roboto Light"/>
              </a:rPr>
              <a:t>Cleared for </a:t>
            </a:r>
            <a:r>
              <a:rPr lang="en-US" sz="1200" dirty="0">
                <a:solidFill>
                  <a:srgbClr val="031F73"/>
                </a:solidFill>
                <a:latin typeface="Roboto Light"/>
                <a:cs typeface="Roboto Light"/>
              </a:rPr>
              <a:t>R</a:t>
            </a:r>
            <a:r>
              <a:rPr lang="en-US" sz="1200" dirty="0" smtClean="0">
                <a:solidFill>
                  <a:srgbClr val="031F73"/>
                </a:solidFill>
                <a:latin typeface="Roboto Light"/>
                <a:cs typeface="Roboto Light"/>
              </a:rPr>
              <a:t>elease</a:t>
            </a:r>
            <a:endParaRPr lang="en-US" sz="1200" dirty="0">
              <a:solidFill>
                <a:srgbClr val="031F73"/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91263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3858" y="4356130"/>
            <a:ext cx="3191030" cy="245823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3858" y="938690"/>
            <a:ext cx="3182274" cy="2455316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050930" y="184150"/>
            <a:ext cx="3852530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algn="l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rgbClr val="031F73"/>
                </a:solidFill>
              </a:rPr>
              <a:t> </a:t>
            </a:r>
            <a:r>
              <a:rPr lang="en-US" altLang="en-US" sz="2800" dirty="0" smtClean="0">
                <a:solidFill>
                  <a:srgbClr val="031F73"/>
                </a:solidFill>
              </a:rPr>
              <a:t>Potential R &amp; D Topics</a:t>
            </a:r>
          </a:p>
          <a:p>
            <a:pPr lvl="0" algn="r">
              <a:lnSpc>
                <a:spcPct val="90000"/>
              </a:lnSpc>
              <a:defRPr/>
            </a:pPr>
            <a:r>
              <a:rPr lang="en-US" altLang="en-US" sz="1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Legacy and Missing data</a:t>
            </a:r>
            <a:endParaRPr lang="en-US" altLang="en-US" sz="1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9160" y="2646682"/>
            <a:ext cx="3177465" cy="2456773"/>
          </a:xfrm>
          <a:prstGeom prst="rect">
            <a:avLst/>
          </a:prstGeom>
        </p:spPr>
      </p:pic>
      <p:grpSp>
        <p:nvGrpSpPr>
          <p:cNvPr id="65" name="Group 64"/>
          <p:cNvGrpSpPr/>
          <p:nvPr/>
        </p:nvGrpSpPr>
        <p:grpSpPr>
          <a:xfrm>
            <a:off x="2752506" y="1184452"/>
            <a:ext cx="3017694" cy="4963961"/>
            <a:chOff x="3102788" y="1037177"/>
            <a:chExt cx="3017694" cy="4963961"/>
          </a:xfrm>
        </p:grpSpPr>
        <p:grpSp>
          <p:nvGrpSpPr>
            <p:cNvPr id="54" name="Group 53"/>
            <p:cNvGrpSpPr/>
            <p:nvPr/>
          </p:nvGrpSpPr>
          <p:grpSpPr>
            <a:xfrm>
              <a:off x="3102788" y="1037177"/>
              <a:ext cx="2919063" cy="2070014"/>
              <a:chOff x="2483663" y="922877"/>
              <a:chExt cx="2919063" cy="2070014"/>
            </a:xfrm>
          </p:grpSpPr>
          <p:sp>
            <p:nvSpPr>
              <p:cNvPr id="5" name="Cloud 4"/>
              <p:cNvSpPr/>
              <p:nvPr/>
            </p:nvSpPr>
            <p:spPr>
              <a:xfrm rot="5400000">
                <a:off x="2908188" y="498352"/>
                <a:ext cx="2070014" cy="2919063"/>
              </a:xfrm>
              <a:prstGeom prst="cloud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649055" y="1156325"/>
                <a:ext cx="2632695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/>
                  <a:t>Scanned point cloud</a:t>
                </a:r>
              </a:p>
              <a:p>
                <a:pPr algn="ctr"/>
                <a:r>
                  <a:rPr lang="en-US" sz="1600" dirty="0"/>
                  <a:t>Manual measurements</a:t>
                </a:r>
              </a:p>
              <a:p>
                <a:pPr algn="ctr"/>
                <a:r>
                  <a:rPr lang="en-US" sz="1600" dirty="0"/>
                  <a:t>Non destructive testing</a:t>
                </a:r>
              </a:p>
              <a:p>
                <a:pPr algn="ctr"/>
                <a:r>
                  <a:rPr lang="en-US" sz="1600" dirty="0"/>
                  <a:t>Destructive testing</a:t>
                </a:r>
              </a:p>
              <a:p>
                <a:pPr algn="ctr"/>
                <a:r>
                  <a:rPr lang="en-US" sz="1600" dirty="0"/>
                  <a:t>Document research</a:t>
                </a:r>
              </a:p>
              <a:p>
                <a:pPr algn="ctr"/>
                <a:r>
                  <a:rPr lang="en-US" sz="1600" dirty="0"/>
                  <a:t>Contextual </a:t>
                </a:r>
                <a:r>
                  <a:rPr lang="en-US" sz="1600" dirty="0" smtClean="0"/>
                  <a:t>intuition</a:t>
                </a:r>
                <a:endParaRPr lang="en-US" sz="1600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3102788" y="3981832"/>
              <a:ext cx="3017694" cy="2019306"/>
              <a:chOff x="5275659" y="1213643"/>
              <a:chExt cx="2852388" cy="2019306"/>
            </a:xfrm>
          </p:grpSpPr>
          <p:sp>
            <p:nvSpPr>
              <p:cNvPr id="30" name="Cloud 29"/>
              <p:cNvSpPr/>
              <p:nvPr/>
            </p:nvSpPr>
            <p:spPr>
              <a:xfrm rot="5400000">
                <a:off x="5648318" y="840984"/>
                <a:ext cx="2019306" cy="2764623"/>
              </a:xfrm>
              <a:prstGeom prst="cloud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328733" y="1424104"/>
                <a:ext cx="2799314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 smtClean="0"/>
                  <a:t>Manual modeling</a:t>
                </a:r>
                <a:endParaRPr lang="en-US" sz="1600" dirty="0"/>
              </a:p>
              <a:p>
                <a:pPr algn="ctr"/>
                <a:r>
                  <a:rPr lang="en-US" sz="1600" dirty="0" smtClean="0"/>
                  <a:t>Raster trace</a:t>
                </a:r>
              </a:p>
              <a:p>
                <a:pPr algn="ctr"/>
                <a:r>
                  <a:rPr lang="en-US" sz="1600" dirty="0"/>
                  <a:t>Design intent from </a:t>
                </a:r>
                <a:r>
                  <a:rPr lang="en-US" sz="1600" dirty="0" smtClean="0"/>
                  <a:t>notes</a:t>
                </a:r>
                <a:endParaRPr lang="en-US" sz="1600" dirty="0"/>
              </a:p>
              <a:p>
                <a:pPr algn="ctr"/>
                <a:r>
                  <a:rPr lang="en-US" sz="1600" dirty="0" smtClean="0"/>
                  <a:t>2D to 3D conversion</a:t>
                </a:r>
                <a:endParaRPr lang="en-US" sz="1600" dirty="0"/>
              </a:p>
              <a:p>
                <a:pPr algn="ctr"/>
                <a:r>
                  <a:rPr lang="en-US" sz="1600" dirty="0" smtClean="0"/>
                  <a:t>GD&amp;T interpretation</a:t>
                </a:r>
                <a:endParaRPr lang="en-US" sz="1600" dirty="0"/>
              </a:p>
              <a:p>
                <a:pPr algn="ctr"/>
                <a:r>
                  <a:rPr lang="en-US" sz="1600" dirty="0" smtClean="0"/>
                  <a:t>Contextual intuition</a:t>
                </a:r>
                <a:endParaRPr lang="en-US" sz="1600" dirty="0"/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2475889" y="2296045"/>
            <a:ext cx="275707" cy="2643238"/>
            <a:chOff x="2475889" y="2301510"/>
            <a:chExt cx="544542" cy="2643238"/>
          </a:xfrm>
        </p:grpSpPr>
        <p:cxnSp>
          <p:nvCxnSpPr>
            <p:cNvPr id="63" name="Straight Arrow Connector 62"/>
            <p:cNvCxnSpPr/>
            <p:nvPr/>
          </p:nvCxnSpPr>
          <p:spPr>
            <a:xfrm>
              <a:off x="2475889" y="4944748"/>
              <a:ext cx="544542" cy="0"/>
            </a:xfrm>
            <a:prstGeom prst="straightConnector1">
              <a:avLst/>
            </a:prstGeom>
            <a:ln w="412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2475889" y="2301510"/>
              <a:ext cx="544542" cy="0"/>
            </a:xfrm>
            <a:prstGeom prst="straightConnector1">
              <a:avLst/>
            </a:prstGeom>
            <a:ln w="412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119379" y="1181762"/>
            <a:ext cx="2305788" cy="4871805"/>
            <a:chOff x="119379" y="1120860"/>
            <a:chExt cx="2305788" cy="4871805"/>
          </a:xfrm>
        </p:grpSpPr>
        <p:grpSp>
          <p:nvGrpSpPr>
            <p:cNvPr id="8" name="Group 7"/>
            <p:cNvGrpSpPr/>
            <p:nvPr/>
          </p:nvGrpSpPr>
          <p:grpSpPr>
            <a:xfrm>
              <a:off x="131977" y="1120860"/>
              <a:ext cx="2293190" cy="2231060"/>
              <a:chOff x="795816" y="1120860"/>
              <a:chExt cx="1424577" cy="2231060"/>
            </a:xfrm>
          </p:grpSpPr>
          <p:sp>
            <p:nvSpPr>
              <p:cNvPr id="20" name="Rectangle 19"/>
              <p:cNvSpPr/>
              <p:nvPr/>
            </p:nvSpPr>
            <p:spPr bwMode="auto">
              <a:xfrm>
                <a:off x="795816" y="1120860"/>
                <a:ext cx="1424577" cy="223106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830035" y="3038250"/>
                <a:ext cx="13126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The only data is the part</a:t>
                </a:r>
                <a:endParaRPr lang="en-US" sz="1400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31976" y="3896832"/>
              <a:ext cx="2293190" cy="2095833"/>
              <a:chOff x="131976" y="3896832"/>
              <a:chExt cx="2293190" cy="2095833"/>
            </a:xfrm>
          </p:grpSpPr>
          <p:sp>
            <p:nvSpPr>
              <p:cNvPr id="21" name="Rectangle 20"/>
              <p:cNvSpPr/>
              <p:nvPr/>
            </p:nvSpPr>
            <p:spPr bwMode="auto">
              <a:xfrm>
                <a:off x="131976" y="3896832"/>
                <a:ext cx="2293190" cy="209583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3544" y="3958533"/>
                <a:ext cx="2160045" cy="1620935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683696" y="5655963"/>
                <a:ext cx="11897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Legacy Data</a:t>
                </a:r>
              </a:p>
            </p:txBody>
          </p:sp>
        </p:grp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9379" y="1329588"/>
              <a:ext cx="2244210" cy="1439734"/>
            </a:xfrm>
            <a:prstGeom prst="rect">
              <a:avLst/>
            </a:prstGeom>
          </p:spPr>
        </p:pic>
      </p:grpSp>
      <p:pic>
        <p:nvPicPr>
          <p:cNvPr id="61" name="Picture 60" hidden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201" y="2132568"/>
            <a:ext cx="3749016" cy="2970192"/>
          </a:xfrm>
          <a:prstGeom prst="rect">
            <a:avLst/>
          </a:prstGeom>
        </p:spPr>
      </p:pic>
      <p:sp>
        <p:nvSpPr>
          <p:cNvPr id="70" name="Freeform 69"/>
          <p:cNvSpPr/>
          <p:nvPr/>
        </p:nvSpPr>
        <p:spPr>
          <a:xfrm>
            <a:off x="6089515" y="3617100"/>
            <a:ext cx="544749" cy="26817"/>
          </a:xfrm>
          <a:custGeom>
            <a:avLst/>
            <a:gdLst>
              <a:gd name="connsiteX0" fmla="*/ 0 w 544749"/>
              <a:gd name="connsiteY0" fmla="*/ 17089 h 26817"/>
              <a:gd name="connsiteX1" fmla="*/ 544749 w 544749"/>
              <a:gd name="connsiteY1" fmla="*/ 26817 h 26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4749" h="26817">
                <a:moveTo>
                  <a:pt x="0" y="17089"/>
                </a:moveTo>
                <a:cubicBezTo>
                  <a:pt x="214008" y="876"/>
                  <a:pt x="428017" y="-15336"/>
                  <a:pt x="544749" y="26817"/>
                </a:cubicBez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/>
          <p:cNvGrpSpPr/>
          <p:nvPr/>
        </p:nvGrpSpPr>
        <p:grpSpPr>
          <a:xfrm>
            <a:off x="4815839" y="2729970"/>
            <a:ext cx="1756667" cy="2003057"/>
            <a:chOff x="5413923" y="2503197"/>
            <a:chExt cx="2158328" cy="2505545"/>
          </a:xfrm>
        </p:grpSpPr>
        <p:sp>
          <p:nvSpPr>
            <p:cNvPr id="73" name="Arc 72"/>
            <p:cNvSpPr/>
            <p:nvPr/>
          </p:nvSpPr>
          <p:spPr>
            <a:xfrm rot="10611674">
              <a:off x="5413923" y="2503197"/>
              <a:ext cx="2158328" cy="1122415"/>
            </a:xfrm>
            <a:prstGeom prst="arc">
              <a:avLst>
                <a:gd name="adj1" fmla="val 16200000"/>
                <a:gd name="adj2" fmla="val 21124181"/>
              </a:avLst>
            </a:prstGeom>
            <a:ln w="38100"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Arc 78"/>
            <p:cNvSpPr/>
            <p:nvPr/>
          </p:nvSpPr>
          <p:spPr>
            <a:xfrm rot="10988326" flipV="1">
              <a:off x="5413923" y="3886327"/>
              <a:ext cx="2158328" cy="1122415"/>
            </a:xfrm>
            <a:prstGeom prst="arc">
              <a:avLst>
                <a:gd name="adj1" fmla="val 16200000"/>
                <a:gd name="adj2" fmla="val 21124181"/>
              </a:avLst>
            </a:prstGeom>
            <a:ln w="38100"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 bwMode="auto">
          <a:xfrm>
            <a:off x="5350953" y="6614949"/>
            <a:ext cx="1494319" cy="24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200" dirty="0" smtClean="0">
                <a:solidFill>
                  <a:srgbClr val="031F73"/>
                </a:solidFill>
                <a:latin typeface="Roboto Light"/>
                <a:cs typeface="Roboto Light"/>
              </a:rPr>
              <a:t>Cleared for </a:t>
            </a:r>
            <a:r>
              <a:rPr lang="en-US" sz="1200" dirty="0">
                <a:solidFill>
                  <a:srgbClr val="031F73"/>
                </a:solidFill>
                <a:latin typeface="Roboto Light"/>
                <a:cs typeface="Roboto Light"/>
              </a:rPr>
              <a:t>R</a:t>
            </a:r>
            <a:r>
              <a:rPr lang="en-US" sz="1200" dirty="0" smtClean="0">
                <a:solidFill>
                  <a:srgbClr val="031F73"/>
                </a:solidFill>
                <a:latin typeface="Roboto Light"/>
                <a:cs typeface="Roboto Light"/>
              </a:rPr>
              <a:t>elease</a:t>
            </a:r>
            <a:endParaRPr lang="en-US" sz="1200" dirty="0">
              <a:solidFill>
                <a:srgbClr val="031F73"/>
              </a:solidFill>
              <a:latin typeface="Roboto Light"/>
              <a:cs typeface="Roboto Light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7644892" y="1895613"/>
            <a:ext cx="1379107" cy="3842459"/>
            <a:chOff x="8769152" y="2014079"/>
            <a:chExt cx="2038548" cy="3842459"/>
          </a:xfrm>
        </p:grpSpPr>
        <p:grpSp>
          <p:nvGrpSpPr>
            <p:cNvPr id="37" name="Group 36"/>
            <p:cNvGrpSpPr/>
            <p:nvPr/>
          </p:nvGrpSpPr>
          <p:grpSpPr>
            <a:xfrm>
              <a:off x="8769152" y="2014079"/>
              <a:ext cx="2038548" cy="3842459"/>
              <a:chOff x="8769152" y="2014079"/>
              <a:chExt cx="1624425" cy="3842459"/>
            </a:xfrm>
          </p:grpSpPr>
          <p:sp>
            <p:nvSpPr>
              <p:cNvPr id="39" name="Arc 38"/>
              <p:cNvSpPr/>
              <p:nvPr/>
            </p:nvSpPr>
            <p:spPr>
              <a:xfrm rot="10988326" flipV="1">
                <a:off x="8769152" y="2014079"/>
                <a:ext cx="1624424" cy="1122415"/>
              </a:xfrm>
              <a:prstGeom prst="arc">
                <a:avLst>
                  <a:gd name="adj1" fmla="val 16200000"/>
                  <a:gd name="adj2" fmla="val 21549681"/>
                </a:avLst>
              </a:prstGeom>
              <a:ln w="38100">
                <a:headEnd type="stealth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Arc 39"/>
              <p:cNvSpPr/>
              <p:nvPr/>
            </p:nvSpPr>
            <p:spPr>
              <a:xfrm rot="10611674">
                <a:off x="8769153" y="4734123"/>
                <a:ext cx="1624424" cy="1122415"/>
              </a:xfrm>
              <a:prstGeom prst="arc">
                <a:avLst>
                  <a:gd name="adj1" fmla="val 16200000"/>
                  <a:gd name="adj2" fmla="val 21549681"/>
                </a:avLst>
              </a:prstGeom>
              <a:ln w="38100">
                <a:headEnd type="stealth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8" name="Straight Arrow Connector 37"/>
            <p:cNvCxnSpPr/>
            <p:nvPr/>
          </p:nvCxnSpPr>
          <p:spPr>
            <a:xfrm>
              <a:off x="9150825" y="3862157"/>
              <a:ext cx="1167450" cy="0"/>
            </a:xfrm>
            <a:prstGeom prst="straightConnector1">
              <a:avLst/>
            </a:prstGeom>
            <a:ln w="412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3835" y="924888"/>
            <a:ext cx="2257338" cy="556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06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reeform 125"/>
          <p:cNvSpPr/>
          <p:nvPr/>
        </p:nvSpPr>
        <p:spPr>
          <a:xfrm>
            <a:off x="2096404" y="5430585"/>
            <a:ext cx="629788" cy="620107"/>
          </a:xfrm>
          <a:custGeom>
            <a:avLst/>
            <a:gdLst>
              <a:gd name="connsiteX0" fmla="*/ 112969 w 709462"/>
              <a:gd name="connsiteY0" fmla="*/ 22336 h 854093"/>
              <a:gd name="connsiteX1" fmla="*/ 534180 w 709462"/>
              <a:gd name="connsiteY1" fmla="*/ 19670 h 854093"/>
              <a:gd name="connsiteX2" fmla="*/ 702131 w 709462"/>
              <a:gd name="connsiteY2" fmla="*/ 232941 h 854093"/>
              <a:gd name="connsiteX3" fmla="*/ 315577 w 709462"/>
              <a:gd name="connsiteY3" fmla="*/ 422219 h 854093"/>
              <a:gd name="connsiteX4" fmla="*/ 40990 w 709462"/>
              <a:gd name="connsiteY4" fmla="*/ 622161 h 854093"/>
              <a:gd name="connsiteX5" fmla="*/ 6334 w 709462"/>
              <a:gd name="connsiteY5" fmla="*/ 854093 h 854093"/>
              <a:gd name="connsiteX0" fmla="*/ 112969 w 617890"/>
              <a:gd name="connsiteY0" fmla="*/ 25402 h 857159"/>
              <a:gd name="connsiteX1" fmla="*/ 534180 w 617890"/>
              <a:gd name="connsiteY1" fmla="*/ 22736 h 857159"/>
              <a:gd name="connsiteX2" fmla="*/ 600827 w 617890"/>
              <a:gd name="connsiteY2" fmla="*/ 278661 h 857159"/>
              <a:gd name="connsiteX3" fmla="*/ 315577 w 617890"/>
              <a:gd name="connsiteY3" fmla="*/ 425285 h 857159"/>
              <a:gd name="connsiteX4" fmla="*/ 40990 w 617890"/>
              <a:gd name="connsiteY4" fmla="*/ 625227 h 857159"/>
              <a:gd name="connsiteX5" fmla="*/ 6334 w 617890"/>
              <a:gd name="connsiteY5" fmla="*/ 857159 h 857159"/>
              <a:gd name="connsiteX0" fmla="*/ 118301 w 617713"/>
              <a:gd name="connsiteY0" fmla="*/ 8056 h 887799"/>
              <a:gd name="connsiteX1" fmla="*/ 534180 w 617713"/>
              <a:gd name="connsiteY1" fmla="*/ 53376 h 887799"/>
              <a:gd name="connsiteX2" fmla="*/ 600827 w 617713"/>
              <a:gd name="connsiteY2" fmla="*/ 309301 h 887799"/>
              <a:gd name="connsiteX3" fmla="*/ 315577 w 617713"/>
              <a:gd name="connsiteY3" fmla="*/ 455925 h 887799"/>
              <a:gd name="connsiteX4" fmla="*/ 40990 w 617713"/>
              <a:gd name="connsiteY4" fmla="*/ 655867 h 887799"/>
              <a:gd name="connsiteX5" fmla="*/ 6334 w 617713"/>
              <a:gd name="connsiteY5" fmla="*/ 887799 h 887799"/>
              <a:gd name="connsiteX0" fmla="*/ 118301 w 617713"/>
              <a:gd name="connsiteY0" fmla="*/ 0 h 879743"/>
              <a:gd name="connsiteX1" fmla="*/ 534180 w 617713"/>
              <a:gd name="connsiteY1" fmla="*/ 45320 h 879743"/>
              <a:gd name="connsiteX2" fmla="*/ 600827 w 617713"/>
              <a:gd name="connsiteY2" fmla="*/ 301245 h 879743"/>
              <a:gd name="connsiteX3" fmla="*/ 315577 w 617713"/>
              <a:gd name="connsiteY3" fmla="*/ 447869 h 879743"/>
              <a:gd name="connsiteX4" fmla="*/ 40990 w 617713"/>
              <a:gd name="connsiteY4" fmla="*/ 647811 h 879743"/>
              <a:gd name="connsiteX5" fmla="*/ 6334 w 617713"/>
              <a:gd name="connsiteY5" fmla="*/ 879743 h 879743"/>
              <a:gd name="connsiteX0" fmla="*/ 118301 w 624234"/>
              <a:gd name="connsiteY0" fmla="*/ 0 h 879743"/>
              <a:gd name="connsiteX1" fmla="*/ 552841 w 624234"/>
              <a:gd name="connsiteY1" fmla="*/ 63981 h 879743"/>
              <a:gd name="connsiteX2" fmla="*/ 600827 w 624234"/>
              <a:gd name="connsiteY2" fmla="*/ 301245 h 879743"/>
              <a:gd name="connsiteX3" fmla="*/ 315577 w 624234"/>
              <a:gd name="connsiteY3" fmla="*/ 447869 h 879743"/>
              <a:gd name="connsiteX4" fmla="*/ 40990 w 624234"/>
              <a:gd name="connsiteY4" fmla="*/ 647811 h 879743"/>
              <a:gd name="connsiteX5" fmla="*/ 6334 w 624234"/>
              <a:gd name="connsiteY5" fmla="*/ 879743 h 879743"/>
              <a:gd name="connsiteX0" fmla="*/ 119540 w 623531"/>
              <a:gd name="connsiteY0" fmla="*/ 0 h 879743"/>
              <a:gd name="connsiteX1" fmla="*/ 554080 w 623531"/>
              <a:gd name="connsiteY1" fmla="*/ 63981 h 879743"/>
              <a:gd name="connsiteX2" fmla="*/ 602066 w 623531"/>
              <a:gd name="connsiteY2" fmla="*/ 301245 h 879743"/>
              <a:gd name="connsiteX3" fmla="*/ 343474 w 623531"/>
              <a:gd name="connsiteY3" fmla="*/ 469196 h 879743"/>
              <a:gd name="connsiteX4" fmla="*/ 42229 w 623531"/>
              <a:gd name="connsiteY4" fmla="*/ 647811 h 879743"/>
              <a:gd name="connsiteX5" fmla="*/ 7573 w 623531"/>
              <a:gd name="connsiteY5" fmla="*/ 879743 h 879743"/>
              <a:gd name="connsiteX0" fmla="*/ 125497 w 629488"/>
              <a:gd name="connsiteY0" fmla="*/ 0 h 879743"/>
              <a:gd name="connsiteX1" fmla="*/ 560037 w 629488"/>
              <a:gd name="connsiteY1" fmla="*/ 63981 h 879743"/>
              <a:gd name="connsiteX2" fmla="*/ 608023 w 629488"/>
              <a:gd name="connsiteY2" fmla="*/ 301245 h 879743"/>
              <a:gd name="connsiteX3" fmla="*/ 349431 w 629488"/>
              <a:gd name="connsiteY3" fmla="*/ 469196 h 879743"/>
              <a:gd name="connsiteX4" fmla="*/ 34857 w 629488"/>
              <a:gd name="connsiteY4" fmla="*/ 621152 h 879743"/>
              <a:gd name="connsiteX5" fmla="*/ 13530 w 629488"/>
              <a:gd name="connsiteY5" fmla="*/ 879743 h 879743"/>
              <a:gd name="connsiteX0" fmla="*/ 123465 w 629788"/>
              <a:gd name="connsiteY0" fmla="*/ 0 h 879743"/>
              <a:gd name="connsiteX1" fmla="*/ 558005 w 629788"/>
              <a:gd name="connsiteY1" fmla="*/ 63981 h 879743"/>
              <a:gd name="connsiteX2" fmla="*/ 605991 w 629788"/>
              <a:gd name="connsiteY2" fmla="*/ 301245 h 879743"/>
              <a:gd name="connsiteX3" fmla="*/ 315408 w 629788"/>
              <a:gd name="connsiteY3" fmla="*/ 463865 h 879743"/>
              <a:gd name="connsiteX4" fmla="*/ 32825 w 629788"/>
              <a:gd name="connsiteY4" fmla="*/ 621152 h 879743"/>
              <a:gd name="connsiteX5" fmla="*/ 11498 w 629788"/>
              <a:gd name="connsiteY5" fmla="*/ 879743 h 87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88" h="879743">
                <a:moveTo>
                  <a:pt x="123465" y="0"/>
                </a:moveTo>
                <a:cubicBezTo>
                  <a:pt x="287639" y="2443"/>
                  <a:pt x="477584" y="13774"/>
                  <a:pt x="558005" y="63981"/>
                </a:cubicBezTo>
                <a:cubicBezTo>
                  <a:pt x="638426" y="114188"/>
                  <a:pt x="646424" y="234598"/>
                  <a:pt x="605991" y="301245"/>
                </a:cubicBezTo>
                <a:cubicBezTo>
                  <a:pt x="565558" y="367892"/>
                  <a:pt x="410936" y="410547"/>
                  <a:pt x="315408" y="463865"/>
                </a:cubicBezTo>
                <a:cubicBezTo>
                  <a:pt x="219880" y="517183"/>
                  <a:pt x="83477" y="551839"/>
                  <a:pt x="32825" y="621152"/>
                </a:cubicBezTo>
                <a:cubicBezTo>
                  <a:pt x="-17827" y="690465"/>
                  <a:pt x="3055" y="799766"/>
                  <a:pt x="11498" y="879743"/>
                </a:cubicBezTo>
              </a:path>
            </a:pathLst>
          </a:custGeom>
          <a:noFill/>
          <a:ln w="222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92012" y="5870079"/>
            <a:ext cx="11537700" cy="442674"/>
          </a:xfrm>
          <a:prstGeom prst="roundRect">
            <a:avLst/>
          </a:prstGeom>
          <a:solidFill>
            <a:srgbClr val="6B121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</a:rPr>
              <a:t>Network of connections between data repositories, PLM, and other enterprise systems</a:t>
            </a:r>
            <a:endParaRPr lang="en-US" sz="2000" b="1" dirty="0">
              <a:solidFill>
                <a:schemeClr val="accent3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7358625" y="184150"/>
            <a:ext cx="4544835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algn="l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rgbClr val="031F73"/>
                </a:solidFill>
              </a:rPr>
              <a:t> </a:t>
            </a:r>
            <a:r>
              <a:rPr lang="en-US" altLang="en-US" sz="2800" dirty="0" smtClean="0">
                <a:solidFill>
                  <a:srgbClr val="031F73"/>
                </a:solidFill>
              </a:rPr>
              <a:t>Potential R &amp; D Topics</a:t>
            </a:r>
          </a:p>
          <a:p>
            <a:pPr lvl="0" algn="r">
              <a:lnSpc>
                <a:spcPct val="90000"/>
              </a:lnSpc>
              <a:defRPr/>
            </a:pPr>
            <a:r>
              <a:rPr lang="en-US" altLang="en-US" sz="1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Connecting the Model Based Environment</a:t>
            </a:r>
            <a:endParaRPr lang="en-US" altLang="en-US" sz="1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11163" y="2100497"/>
            <a:ext cx="2781290" cy="3824823"/>
            <a:chOff x="685934" y="2075177"/>
            <a:chExt cx="2781290" cy="3824823"/>
          </a:xfrm>
        </p:grpSpPr>
        <p:sp>
          <p:nvSpPr>
            <p:cNvPr id="50" name="AutoShape 82"/>
            <p:cNvSpPr>
              <a:spLocks noChangeArrowheads="1"/>
            </p:cNvSpPr>
            <p:nvPr/>
          </p:nvSpPr>
          <p:spPr bwMode="auto">
            <a:xfrm rot="10800000" flipH="1" flipV="1">
              <a:off x="1660055" y="2513452"/>
              <a:ext cx="128605" cy="3386548"/>
            </a:xfrm>
            <a:prstGeom prst="can">
              <a:avLst>
                <a:gd name="adj" fmla="val 49645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FF0000"/>
                </a:solidFill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685934" y="2075177"/>
              <a:ext cx="2781290" cy="1658067"/>
              <a:chOff x="518205" y="1761201"/>
              <a:chExt cx="4386035" cy="2614737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8205" y="1986333"/>
                <a:ext cx="3305636" cy="2381582"/>
              </a:xfrm>
              <a:prstGeom prst="rect">
                <a:avLst/>
              </a:prstGeom>
            </p:spPr>
          </p:pic>
          <p:sp>
            <p:nvSpPr>
              <p:cNvPr id="30" name="AutoShape 82"/>
              <p:cNvSpPr>
                <a:spLocks noChangeArrowheads="1"/>
              </p:cNvSpPr>
              <p:nvPr/>
            </p:nvSpPr>
            <p:spPr bwMode="auto">
              <a:xfrm rot="16200000" flipH="1" flipV="1">
                <a:off x="3782260" y="3796832"/>
                <a:ext cx="166789" cy="663805"/>
              </a:xfrm>
              <a:prstGeom prst="can">
                <a:avLst>
                  <a:gd name="adj" fmla="val 49645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Flowchart: Magnetic Disk 58"/>
              <p:cNvSpPr/>
              <p:nvPr/>
            </p:nvSpPr>
            <p:spPr bwMode="auto">
              <a:xfrm>
                <a:off x="4061677" y="3404388"/>
                <a:ext cx="806450" cy="971550"/>
              </a:xfrm>
              <a:prstGeom prst="flowChartMagneticDisk">
                <a:avLst/>
              </a:prstGeom>
              <a:solidFill>
                <a:srgbClr val="FF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Text Box 69"/>
              <p:cNvSpPr txBox="1">
                <a:spLocks noChangeArrowheads="1"/>
              </p:cNvSpPr>
              <p:nvPr/>
            </p:nvSpPr>
            <p:spPr bwMode="auto">
              <a:xfrm>
                <a:off x="4049303" y="3373657"/>
                <a:ext cx="854937" cy="38828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 smtClean="0">
                    <a:solidFill>
                      <a:srgbClr val="FF0000"/>
                    </a:solidFill>
                  </a:rPr>
                  <a:t>DATA</a:t>
                </a:r>
                <a:endParaRPr lang="en-US" sz="1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442687" y="1761201"/>
                <a:ext cx="1497024" cy="3882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 smtClean="0"/>
                  <a:t>Design Agent</a:t>
                </a:r>
                <a:endParaRPr lang="en-US" sz="1000" dirty="0"/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2023428" y="1073998"/>
            <a:ext cx="2768228" cy="4851322"/>
            <a:chOff x="3381967" y="1073998"/>
            <a:chExt cx="2768228" cy="4851322"/>
          </a:xfrm>
        </p:grpSpPr>
        <p:grpSp>
          <p:nvGrpSpPr>
            <p:cNvPr id="59" name="Group 58"/>
            <p:cNvGrpSpPr/>
            <p:nvPr/>
          </p:nvGrpSpPr>
          <p:grpSpPr>
            <a:xfrm>
              <a:off x="3381967" y="1223235"/>
              <a:ext cx="2768228" cy="4702085"/>
              <a:chOff x="3381967" y="1214528"/>
              <a:chExt cx="2768228" cy="4702085"/>
            </a:xfrm>
          </p:grpSpPr>
          <p:sp>
            <p:nvSpPr>
              <p:cNvPr id="49" name="AutoShape 82"/>
              <p:cNvSpPr>
                <a:spLocks noChangeArrowheads="1"/>
              </p:cNvSpPr>
              <p:nvPr/>
            </p:nvSpPr>
            <p:spPr bwMode="auto">
              <a:xfrm rot="10800000" flipH="1" flipV="1">
                <a:off x="4367908" y="2530065"/>
                <a:ext cx="128605" cy="3386548"/>
              </a:xfrm>
              <a:prstGeom prst="can">
                <a:avLst>
                  <a:gd name="adj" fmla="val 49645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3381967" y="1214528"/>
                <a:ext cx="2768228" cy="1515306"/>
                <a:chOff x="518205" y="1986333"/>
                <a:chExt cx="4365435" cy="2389605"/>
              </a:xfrm>
            </p:grpSpPr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18205" y="1986333"/>
                  <a:ext cx="3305636" cy="2381582"/>
                </a:xfrm>
                <a:prstGeom prst="rect">
                  <a:avLst/>
                </a:prstGeom>
              </p:spPr>
            </p:pic>
            <p:sp>
              <p:nvSpPr>
                <p:cNvPr id="45" name="AutoShape 82"/>
                <p:cNvSpPr>
                  <a:spLocks noChangeArrowheads="1"/>
                </p:cNvSpPr>
                <p:nvPr/>
              </p:nvSpPr>
              <p:spPr bwMode="auto">
                <a:xfrm rot="16200000" flipH="1" flipV="1">
                  <a:off x="3782260" y="3796832"/>
                  <a:ext cx="166789" cy="663805"/>
                </a:xfrm>
                <a:prstGeom prst="can">
                  <a:avLst>
                    <a:gd name="adj" fmla="val 49645"/>
                  </a:avLst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6" name="Flowchart: Magnetic Disk 58"/>
                <p:cNvSpPr/>
                <p:nvPr/>
              </p:nvSpPr>
              <p:spPr bwMode="auto">
                <a:xfrm>
                  <a:off x="4061677" y="3404388"/>
                  <a:ext cx="806450" cy="971550"/>
                </a:xfrm>
                <a:prstGeom prst="flowChartMagneticDisk">
                  <a:avLst/>
                </a:prstGeom>
                <a:solidFill>
                  <a:srgbClr val="FFFFC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7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028703" y="3366812"/>
                  <a:ext cx="854937" cy="38828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b="1" dirty="0" smtClean="0">
                      <a:solidFill>
                        <a:srgbClr val="FF0000"/>
                      </a:solidFill>
                    </a:rPr>
                    <a:t>DATA</a:t>
                  </a:r>
                  <a:endParaRPr lang="en-US" sz="1000" b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61" name="TextBox 60"/>
            <p:cNvSpPr txBox="1"/>
            <p:nvPr/>
          </p:nvSpPr>
          <p:spPr>
            <a:xfrm>
              <a:off x="3419900" y="1073998"/>
              <a:ext cx="205697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Original Equipment Manufacturer</a:t>
              </a:r>
              <a:endParaRPr lang="en-US" sz="1000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503579" y="1073998"/>
            <a:ext cx="2333166" cy="4864385"/>
            <a:chOff x="3381967" y="1073998"/>
            <a:chExt cx="2333166" cy="4864385"/>
          </a:xfrm>
        </p:grpSpPr>
        <p:grpSp>
          <p:nvGrpSpPr>
            <p:cNvPr id="64" name="Group 63"/>
            <p:cNvGrpSpPr/>
            <p:nvPr/>
          </p:nvGrpSpPr>
          <p:grpSpPr>
            <a:xfrm>
              <a:off x="3381967" y="1223235"/>
              <a:ext cx="2333166" cy="4715148"/>
              <a:chOff x="3381967" y="1214528"/>
              <a:chExt cx="2333166" cy="4715148"/>
            </a:xfrm>
          </p:grpSpPr>
          <p:sp>
            <p:nvSpPr>
              <p:cNvPr id="66" name="AutoShape 82"/>
              <p:cNvSpPr>
                <a:spLocks noChangeArrowheads="1"/>
              </p:cNvSpPr>
              <p:nvPr/>
            </p:nvSpPr>
            <p:spPr bwMode="auto">
              <a:xfrm rot="10800000" flipH="1" flipV="1">
                <a:off x="4367908" y="2543128"/>
                <a:ext cx="128605" cy="3386548"/>
              </a:xfrm>
              <a:prstGeom prst="can">
                <a:avLst>
                  <a:gd name="adj" fmla="val 49645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>
                <a:off x="3381967" y="1214528"/>
                <a:ext cx="2333166" cy="1510218"/>
                <a:chOff x="518205" y="1986333"/>
                <a:chExt cx="3679352" cy="2381582"/>
              </a:xfrm>
            </p:grpSpPr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18205" y="1986333"/>
                  <a:ext cx="3305636" cy="2381582"/>
                </a:xfrm>
                <a:prstGeom prst="rect">
                  <a:avLst/>
                </a:prstGeom>
              </p:spPr>
            </p:pic>
            <p:sp>
              <p:nvSpPr>
                <p:cNvPr id="69" name="AutoShape 82"/>
                <p:cNvSpPr>
                  <a:spLocks noChangeArrowheads="1"/>
                </p:cNvSpPr>
                <p:nvPr/>
              </p:nvSpPr>
              <p:spPr bwMode="auto">
                <a:xfrm rot="16200000" flipH="1" flipV="1">
                  <a:off x="3782260" y="3796832"/>
                  <a:ext cx="166789" cy="663805"/>
                </a:xfrm>
                <a:prstGeom prst="can">
                  <a:avLst>
                    <a:gd name="adj" fmla="val 49645"/>
                  </a:avLst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65" name="TextBox 64"/>
            <p:cNvSpPr txBox="1"/>
            <p:nvPr/>
          </p:nvSpPr>
          <p:spPr>
            <a:xfrm>
              <a:off x="3852715" y="1073998"/>
              <a:ext cx="11913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System Integrator</a:t>
              </a:r>
              <a:endParaRPr lang="en-US" sz="1000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218730" y="2100497"/>
            <a:ext cx="2774203" cy="3824823"/>
            <a:chOff x="685934" y="2075177"/>
            <a:chExt cx="2774203" cy="3824823"/>
          </a:xfrm>
        </p:grpSpPr>
        <p:sp>
          <p:nvSpPr>
            <p:cNvPr id="73" name="AutoShape 82"/>
            <p:cNvSpPr>
              <a:spLocks noChangeArrowheads="1"/>
            </p:cNvSpPr>
            <p:nvPr/>
          </p:nvSpPr>
          <p:spPr bwMode="auto">
            <a:xfrm rot="10800000" flipH="1" flipV="1">
              <a:off x="1660055" y="2513452"/>
              <a:ext cx="128605" cy="3386548"/>
            </a:xfrm>
            <a:prstGeom prst="can">
              <a:avLst>
                <a:gd name="adj" fmla="val 49645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FF0000"/>
                </a:solidFill>
              </a:endParaRP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685934" y="2075177"/>
              <a:ext cx="2774203" cy="1658067"/>
              <a:chOff x="518205" y="1761201"/>
              <a:chExt cx="4374859" cy="2614737"/>
            </a:xfrm>
          </p:grpSpPr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8205" y="1986333"/>
                <a:ext cx="3305636" cy="2381582"/>
              </a:xfrm>
              <a:prstGeom prst="rect">
                <a:avLst/>
              </a:prstGeom>
            </p:spPr>
          </p:pic>
          <p:sp>
            <p:nvSpPr>
              <p:cNvPr id="76" name="AutoShape 82"/>
              <p:cNvSpPr>
                <a:spLocks noChangeArrowheads="1"/>
              </p:cNvSpPr>
              <p:nvPr/>
            </p:nvSpPr>
            <p:spPr bwMode="auto">
              <a:xfrm rot="16200000" flipH="1" flipV="1">
                <a:off x="3782260" y="3796832"/>
                <a:ext cx="166789" cy="663805"/>
              </a:xfrm>
              <a:prstGeom prst="can">
                <a:avLst>
                  <a:gd name="adj" fmla="val 49645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0000"/>
                  </a:solidFill>
                </a:endParaRPr>
              </a:p>
            </p:txBody>
          </p:sp>
          <p:sp>
            <p:nvSpPr>
              <p:cNvPr id="77" name="Flowchart: Magnetic Disk 58"/>
              <p:cNvSpPr/>
              <p:nvPr/>
            </p:nvSpPr>
            <p:spPr bwMode="auto">
              <a:xfrm>
                <a:off x="4061677" y="3404388"/>
                <a:ext cx="806450" cy="971550"/>
              </a:xfrm>
              <a:prstGeom prst="flowChartMagneticDisk">
                <a:avLst/>
              </a:prstGeom>
              <a:solidFill>
                <a:srgbClr val="FF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Text Box 69"/>
              <p:cNvSpPr txBox="1">
                <a:spLocks noChangeArrowheads="1"/>
              </p:cNvSpPr>
              <p:nvPr/>
            </p:nvSpPr>
            <p:spPr bwMode="auto">
              <a:xfrm>
                <a:off x="4038127" y="3376239"/>
                <a:ext cx="854937" cy="38828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 smtClean="0">
                    <a:solidFill>
                      <a:srgbClr val="FF0000"/>
                    </a:solidFill>
                  </a:rPr>
                  <a:t>DATA</a:t>
                </a:r>
                <a:endParaRPr lang="en-US" sz="1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932058" y="1761201"/>
                <a:ext cx="2518296" cy="3882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 smtClean="0"/>
                  <a:t>DoD Engineering Activity</a:t>
                </a:r>
                <a:endParaRPr lang="en-US" sz="1000" dirty="0"/>
              </a:p>
            </p:txBody>
          </p:sp>
        </p:grpSp>
      </p:grpSp>
      <p:grpSp>
        <p:nvGrpSpPr>
          <p:cNvPr id="95" name="Group 94"/>
          <p:cNvGrpSpPr/>
          <p:nvPr/>
        </p:nvGrpSpPr>
        <p:grpSpPr>
          <a:xfrm>
            <a:off x="10135977" y="3243432"/>
            <a:ext cx="1841928" cy="2712320"/>
            <a:chOff x="9887784" y="3243432"/>
            <a:chExt cx="1841928" cy="2712320"/>
          </a:xfrm>
        </p:grpSpPr>
        <p:grpSp>
          <p:nvGrpSpPr>
            <p:cNvPr id="6" name="Group 5"/>
            <p:cNvGrpSpPr/>
            <p:nvPr/>
          </p:nvGrpSpPr>
          <p:grpSpPr>
            <a:xfrm>
              <a:off x="9887784" y="3243432"/>
              <a:ext cx="1841928" cy="2712320"/>
              <a:chOff x="7568205" y="6827139"/>
              <a:chExt cx="806450" cy="1206500"/>
            </a:xfrm>
          </p:grpSpPr>
          <p:sp>
            <p:nvSpPr>
              <p:cNvPr id="15" name="AutoShape 82"/>
              <p:cNvSpPr>
                <a:spLocks noChangeArrowheads="1"/>
              </p:cNvSpPr>
              <p:nvPr/>
            </p:nvSpPr>
            <p:spPr bwMode="auto">
              <a:xfrm rot="10800000" flipH="1" flipV="1">
                <a:off x="7952380" y="7738364"/>
                <a:ext cx="73025" cy="295275"/>
              </a:xfrm>
              <a:prstGeom prst="can">
                <a:avLst>
                  <a:gd name="adj" fmla="val 49645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Flowchart: Magnetic Disk 58"/>
              <p:cNvSpPr/>
              <p:nvPr/>
            </p:nvSpPr>
            <p:spPr bwMode="auto">
              <a:xfrm>
                <a:off x="7568205" y="6827139"/>
                <a:ext cx="806450" cy="971550"/>
              </a:xfrm>
              <a:prstGeom prst="flowChartMagneticDisk">
                <a:avLst/>
              </a:prstGeom>
              <a:solidFill>
                <a:srgbClr val="FF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Text Box 75"/>
              <p:cNvSpPr txBox="1">
                <a:spLocks noChangeArrowheads="1"/>
              </p:cNvSpPr>
              <p:nvPr/>
            </p:nvSpPr>
            <p:spPr bwMode="auto">
              <a:xfrm>
                <a:off x="7643969" y="6914942"/>
                <a:ext cx="681629" cy="13690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dirty="0" smtClean="0">
                    <a:solidFill>
                      <a:srgbClr val="FF0000"/>
                    </a:solidFill>
                  </a:rPr>
                  <a:t>Data Repository</a:t>
                </a:r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73877" y="3979521"/>
              <a:ext cx="1709800" cy="1322010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3189306" y="3185715"/>
            <a:ext cx="2774203" cy="2739604"/>
            <a:chOff x="685934" y="3160395"/>
            <a:chExt cx="2774203" cy="2739604"/>
          </a:xfrm>
        </p:grpSpPr>
        <p:sp>
          <p:nvSpPr>
            <p:cNvPr id="97" name="AutoShape 82"/>
            <p:cNvSpPr>
              <a:spLocks noChangeArrowheads="1"/>
            </p:cNvSpPr>
            <p:nvPr/>
          </p:nvSpPr>
          <p:spPr bwMode="auto">
            <a:xfrm rot="10800000" flipH="1" flipV="1">
              <a:off x="1660055" y="4007082"/>
              <a:ext cx="128605" cy="1892917"/>
            </a:xfrm>
            <a:prstGeom prst="can">
              <a:avLst>
                <a:gd name="adj" fmla="val 49645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FF0000"/>
                </a:solidFill>
              </a:endParaRPr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685934" y="3160395"/>
              <a:ext cx="2774203" cy="1658063"/>
              <a:chOff x="518205" y="3472574"/>
              <a:chExt cx="4374859" cy="2614729"/>
            </a:xfrm>
          </p:grpSpPr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8205" y="3697702"/>
                <a:ext cx="3305636" cy="2381584"/>
              </a:xfrm>
              <a:prstGeom prst="rect">
                <a:avLst/>
              </a:prstGeom>
            </p:spPr>
          </p:pic>
          <p:sp>
            <p:nvSpPr>
              <p:cNvPr id="100" name="AutoShape 82"/>
              <p:cNvSpPr>
                <a:spLocks noChangeArrowheads="1"/>
              </p:cNvSpPr>
              <p:nvPr/>
            </p:nvSpPr>
            <p:spPr bwMode="auto">
              <a:xfrm rot="16200000" flipH="1" flipV="1">
                <a:off x="3782261" y="5508201"/>
                <a:ext cx="166789" cy="663806"/>
              </a:xfrm>
              <a:prstGeom prst="can">
                <a:avLst>
                  <a:gd name="adj" fmla="val 49645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0000"/>
                  </a:solidFill>
                </a:endParaRPr>
              </a:p>
            </p:txBody>
          </p:sp>
          <p:sp>
            <p:nvSpPr>
              <p:cNvPr id="101" name="Flowchart: Magnetic Disk 58"/>
              <p:cNvSpPr/>
              <p:nvPr/>
            </p:nvSpPr>
            <p:spPr bwMode="auto">
              <a:xfrm>
                <a:off x="4061678" y="5115754"/>
                <a:ext cx="806450" cy="971549"/>
              </a:xfrm>
              <a:prstGeom prst="flowChartMagneticDisk">
                <a:avLst/>
              </a:prstGeom>
              <a:solidFill>
                <a:srgbClr val="FF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Text Box 69"/>
              <p:cNvSpPr txBox="1">
                <a:spLocks noChangeArrowheads="1"/>
              </p:cNvSpPr>
              <p:nvPr/>
            </p:nvSpPr>
            <p:spPr bwMode="auto">
              <a:xfrm>
                <a:off x="4038127" y="5087605"/>
                <a:ext cx="854937" cy="38828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 smtClean="0">
                    <a:solidFill>
                      <a:srgbClr val="FF0000"/>
                    </a:solidFill>
                  </a:rPr>
                  <a:t>DATA</a:t>
                </a:r>
                <a:endParaRPr lang="en-US" sz="1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1129229" y="3472574"/>
                <a:ext cx="2123944" cy="3882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 smtClean="0"/>
                  <a:t>Government Agency</a:t>
                </a:r>
                <a:endParaRPr lang="en-US" sz="1000" dirty="0"/>
              </a:p>
            </p:txBody>
          </p:sp>
        </p:grpSp>
      </p:grpSp>
      <p:grpSp>
        <p:nvGrpSpPr>
          <p:cNvPr id="117" name="Group 116"/>
          <p:cNvGrpSpPr/>
          <p:nvPr/>
        </p:nvGrpSpPr>
        <p:grpSpPr>
          <a:xfrm>
            <a:off x="5892206" y="1065386"/>
            <a:ext cx="601288" cy="553103"/>
            <a:chOff x="8262851" y="4838694"/>
            <a:chExt cx="601288" cy="553103"/>
          </a:xfrm>
        </p:grpSpPr>
        <p:sp>
          <p:nvSpPr>
            <p:cNvPr id="107" name="TextBox 106"/>
            <p:cNvSpPr txBox="1"/>
            <p:nvPr/>
          </p:nvSpPr>
          <p:spPr>
            <a:xfrm>
              <a:off x="8330970" y="4838694"/>
              <a:ext cx="45557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User</a:t>
              </a:r>
              <a:endParaRPr lang="en-US" sz="1000" dirty="0"/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8262851" y="5035813"/>
              <a:ext cx="601288" cy="355984"/>
              <a:chOff x="7256124" y="4456066"/>
              <a:chExt cx="1608015" cy="935731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7489071" y="4535736"/>
                <a:ext cx="762967" cy="705494"/>
              </a:xfrm>
              <a:prstGeom prst="rect">
                <a:avLst/>
              </a:prstGeom>
              <a:solidFill>
                <a:schemeClr val="bg2"/>
              </a:solidFill>
              <a:ln w="3175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89072" y="4572536"/>
                <a:ext cx="851293" cy="688749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0F75BAA8-D5D4-4D38-9C2F-9799C5BCF5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6818" r="6819"/>
              <a:stretch/>
            </p:blipFill>
            <p:spPr>
              <a:xfrm>
                <a:off x="7733070" y="4634138"/>
                <a:ext cx="877796" cy="538439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56124" y="4456066"/>
                <a:ext cx="1608015" cy="935731"/>
              </a:xfrm>
              <a:prstGeom prst="rect">
                <a:avLst/>
              </a:prstGeom>
            </p:spPr>
          </p:pic>
          <p:cxnSp>
            <p:nvCxnSpPr>
              <p:cNvPr id="114" name="Straight Connector 113"/>
              <p:cNvCxnSpPr/>
              <p:nvPr/>
            </p:nvCxnSpPr>
            <p:spPr>
              <a:xfrm>
                <a:off x="7489072" y="4547641"/>
                <a:ext cx="762966" cy="0"/>
              </a:xfrm>
              <a:prstGeom prst="line">
                <a:avLst/>
              </a:prstGeom>
              <a:ln w="22225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8" name="Group 117"/>
          <p:cNvGrpSpPr/>
          <p:nvPr/>
        </p:nvGrpSpPr>
        <p:grpSpPr>
          <a:xfrm>
            <a:off x="1823317" y="4913133"/>
            <a:ext cx="601288" cy="553103"/>
            <a:chOff x="8262851" y="4838694"/>
            <a:chExt cx="601288" cy="553103"/>
          </a:xfrm>
        </p:grpSpPr>
        <p:sp>
          <p:nvSpPr>
            <p:cNvPr id="119" name="TextBox 118"/>
            <p:cNvSpPr txBox="1"/>
            <p:nvPr/>
          </p:nvSpPr>
          <p:spPr>
            <a:xfrm>
              <a:off x="8330970" y="4838694"/>
              <a:ext cx="45557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User</a:t>
              </a:r>
              <a:endParaRPr lang="en-US" sz="1000" dirty="0"/>
            </a:p>
          </p:txBody>
        </p:sp>
        <p:grpSp>
          <p:nvGrpSpPr>
            <p:cNvPr id="120" name="Group 119"/>
            <p:cNvGrpSpPr/>
            <p:nvPr/>
          </p:nvGrpSpPr>
          <p:grpSpPr>
            <a:xfrm>
              <a:off x="8262851" y="5035813"/>
              <a:ext cx="601288" cy="355984"/>
              <a:chOff x="7256124" y="4456066"/>
              <a:chExt cx="1608015" cy="935731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7489071" y="4535736"/>
                <a:ext cx="762967" cy="705494"/>
              </a:xfrm>
              <a:prstGeom prst="rect">
                <a:avLst/>
              </a:prstGeom>
              <a:solidFill>
                <a:schemeClr val="bg2"/>
              </a:solidFill>
              <a:ln w="3175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89072" y="4572536"/>
                <a:ext cx="851293" cy="688749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0F75BAA8-D5D4-4D38-9C2F-9799C5BCF5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6818" r="6819"/>
              <a:stretch/>
            </p:blipFill>
            <p:spPr>
              <a:xfrm>
                <a:off x="7733070" y="4634138"/>
                <a:ext cx="877796" cy="538439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56124" y="4456066"/>
                <a:ext cx="1608015" cy="935731"/>
              </a:xfrm>
              <a:prstGeom prst="rect">
                <a:avLst/>
              </a:prstGeom>
            </p:spPr>
          </p:pic>
          <p:cxnSp>
            <p:nvCxnSpPr>
              <p:cNvPr id="125" name="Straight Connector 124"/>
              <p:cNvCxnSpPr/>
              <p:nvPr/>
            </p:nvCxnSpPr>
            <p:spPr>
              <a:xfrm>
                <a:off x="7489072" y="4547641"/>
                <a:ext cx="762966" cy="0"/>
              </a:xfrm>
              <a:prstGeom prst="line">
                <a:avLst/>
              </a:prstGeom>
              <a:ln w="22225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6" name="Freeform 175"/>
          <p:cNvSpPr/>
          <p:nvPr/>
        </p:nvSpPr>
        <p:spPr>
          <a:xfrm>
            <a:off x="7144288" y="2394749"/>
            <a:ext cx="1325554" cy="753181"/>
          </a:xfrm>
          <a:custGeom>
            <a:avLst/>
            <a:gdLst>
              <a:gd name="connsiteX0" fmla="*/ 112969 w 709462"/>
              <a:gd name="connsiteY0" fmla="*/ 22336 h 854093"/>
              <a:gd name="connsiteX1" fmla="*/ 534180 w 709462"/>
              <a:gd name="connsiteY1" fmla="*/ 19670 h 854093"/>
              <a:gd name="connsiteX2" fmla="*/ 702131 w 709462"/>
              <a:gd name="connsiteY2" fmla="*/ 232941 h 854093"/>
              <a:gd name="connsiteX3" fmla="*/ 315577 w 709462"/>
              <a:gd name="connsiteY3" fmla="*/ 422219 h 854093"/>
              <a:gd name="connsiteX4" fmla="*/ 40990 w 709462"/>
              <a:gd name="connsiteY4" fmla="*/ 622161 h 854093"/>
              <a:gd name="connsiteX5" fmla="*/ 6334 w 709462"/>
              <a:gd name="connsiteY5" fmla="*/ 854093 h 854093"/>
              <a:gd name="connsiteX0" fmla="*/ 112969 w 617890"/>
              <a:gd name="connsiteY0" fmla="*/ 25402 h 857159"/>
              <a:gd name="connsiteX1" fmla="*/ 534180 w 617890"/>
              <a:gd name="connsiteY1" fmla="*/ 22736 h 857159"/>
              <a:gd name="connsiteX2" fmla="*/ 600827 w 617890"/>
              <a:gd name="connsiteY2" fmla="*/ 278661 h 857159"/>
              <a:gd name="connsiteX3" fmla="*/ 315577 w 617890"/>
              <a:gd name="connsiteY3" fmla="*/ 425285 h 857159"/>
              <a:gd name="connsiteX4" fmla="*/ 40990 w 617890"/>
              <a:gd name="connsiteY4" fmla="*/ 625227 h 857159"/>
              <a:gd name="connsiteX5" fmla="*/ 6334 w 617890"/>
              <a:gd name="connsiteY5" fmla="*/ 857159 h 857159"/>
              <a:gd name="connsiteX0" fmla="*/ 118301 w 617713"/>
              <a:gd name="connsiteY0" fmla="*/ 8056 h 887799"/>
              <a:gd name="connsiteX1" fmla="*/ 534180 w 617713"/>
              <a:gd name="connsiteY1" fmla="*/ 53376 h 887799"/>
              <a:gd name="connsiteX2" fmla="*/ 600827 w 617713"/>
              <a:gd name="connsiteY2" fmla="*/ 309301 h 887799"/>
              <a:gd name="connsiteX3" fmla="*/ 315577 w 617713"/>
              <a:gd name="connsiteY3" fmla="*/ 455925 h 887799"/>
              <a:gd name="connsiteX4" fmla="*/ 40990 w 617713"/>
              <a:gd name="connsiteY4" fmla="*/ 655867 h 887799"/>
              <a:gd name="connsiteX5" fmla="*/ 6334 w 617713"/>
              <a:gd name="connsiteY5" fmla="*/ 887799 h 887799"/>
              <a:gd name="connsiteX0" fmla="*/ 118301 w 617713"/>
              <a:gd name="connsiteY0" fmla="*/ 0 h 879743"/>
              <a:gd name="connsiteX1" fmla="*/ 534180 w 617713"/>
              <a:gd name="connsiteY1" fmla="*/ 45320 h 879743"/>
              <a:gd name="connsiteX2" fmla="*/ 600827 w 617713"/>
              <a:gd name="connsiteY2" fmla="*/ 301245 h 879743"/>
              <a:gd name="connsiteX3" fmla="*/ 315577 w 617713"/>
              <a:gd name="connsiteY3" fmla="*/ 447869 h 879743"/>
              <a:gd name="connsiteX4" fmla="*/ 40990 w 617713"/>
              <a:gd name="connsiteY4" fmla="*/ 647811 h 879743"/>
              <a:gd name="connsiteX5" fmla="*/ 6334 w 617713"/>
              <a:gd name="connsiteY5" fmla="*/ 879743 h 879743"/>
              <a:gd name="connsiteX0" fmla="*/ 118301 w 624234"/>
              <a:gd name="connsiteY0" fmla="*/ 0 h 879743"/>
              <a:gd name="connsiteX1" fmla="*/ 552841 w 624234"/>
              <a:gd name="connsiteY1" fmla="*/ 63981 h 879743"/>
              <a:gd name="connsiteX2" fmla="*/ 600827 w 624234"/>
              <a:gd name="connsiteY2" fmla="*/ 301245 h 879743"/>
              <a:gd name="connsiteX3" fmla="*/ 315577 w 624234"/>
              <a:gd name="connsiteY3" fmla="*/ 447869 h 879743"/>
              <a:gd name="connsiteX4" fmla="*/ 40990 w 624234"/>
              <a:gd name="connsiteY4" fmla="*/ 647811 h 879743"/>
              <a:gd name="connsiteX5" fmla="*/ 6334 w 624234"/>
              <a:gd name="connsiteY5" fmla="*/ 879743 h 879743"/>
              <a:gd name="connsiteX0" fmla="*/ 119540 w 623531"/>
              <a:gd name="connsiteY0" fmla="*/ 0 h 879743"/>
              <a:gd name="connsiteX1" fmla="*/ 554080 w 623531"/>
              <a:gd name="connsiteY1" fmla="*/ 63981 h 879743"/>
              <a:gd name="connsiteX2" fmla="*/ 602066 w 623531"/>
              <a:gd name="connsiteY2" fmla="*/ 301245 h 879743"/>
              <a:gd name="connsiteX3" fmla="*/ 343474 w 623531"/>
              <a:gd name="connsiteY3" fmla="*/ 469196 h 879743"/>
              <a:gd name="connsiteX4" fmla="*/ 42229 w 623531"/>
              <a:gd name="connsiteY4" fmla="*/ 647811 h 879743"/>
              <a:gd name="connsiteX5" fmla="*/ 7573 w 623531"/>
              <a:gd name="connsiteY5" fmla="*/ 879743 h 879743"/>
              <a:gd name="connsiteX0" fmla="*/ 125497 w 629488"/>
              <a:gd name="connsiteY0" fmla="*/ 0 h 879743"/>
              <a:gd name="connsiteX1" fmla="*/ 560037 w 629488"/>
              <a:gd name="connsiteY1" fmla="*/ 63981 h 879743"/>
              <a:gd name="connsiteX2" fmla="*/ 608023 w 629488"/>
              <a:gd name="connsiteY2" fmla="*/ 301245 h 879743"/>
              <a:gd name="connsiteX3" fmla="*/ 349431 w 629488"/>
              <a:gd name="connsiteY3" fmla="*/ 469196 h 879743"/>
              <a:gd name="connsiteX4" fmla="*/ 34857 w 629488"/>
              <a:gd name="connsiteY4" fmla="*/ 621152 h 879743"/>
              <a:gd name="connsiteX5" fmla="*/ 13530 w 629488"/>
              <a:gd name="connsiteY5" fmla="*/ 879743 h 879743"/>
              <a:gd name="connsiteX0" fmla="*/ 123465 w 629788"/>
              <a:gd name="connsiteY0" fmla="*/ 0 h 879743"/>
              <a:gd name="connsiteX1" fmla="*/ 558005 w 629788"/>
              <a:gd name="connsiteY1" fmla="*/ 63981 h 879743"/>
              <a:gd name="connsiteX2" fmla="*/ 605991 w 629788"/>
              <a:gd name="connsiteY2" fmla="*/ 301245 h 879743"/>
              <a:gd name="connsiteX3" fmla="*/ 315408 w 629788"/>
              <a:gd name="connsiteY3" fmla="*/ 463865 h 879743"/>
              <a:gd name="connsiteX4" fmla="*/ 32825 w 629788"/>
              <a:gd name="connsiteY4" fmla="*/ 621152 h 879743"/>
              <a:gd name="connsiteX5" fmla="*/ 11498 w 629788"/>
              <a:gd name="connsiteY5" fmla="*/ 879743 h 879743"/>
              <a:gd name="connsiteX0" fmla="*/ 777084 w 1283407"/>
              <a:gd name="connsiteY0" fmla="*/ 0 h 1225729"/>
              <a:gd name="connsiteX1" fmla="*/ 1211624 w 1283407"/>
              <a:gd name="connsiteY1" fmla="*/ 63981 h 1225729"/>
              <a:gd name="connsiteX2" fmla="*/ 1259610 w 1283407"/>
              <a:gd name="connsiteY2" fmla="*/ 301245 h 1225729"/>
              <a:gd name="connsiteX3" fmla="*/ 969027 w 1283407"/>
              <a:gd name="connsiteY3" fmla="*/ 463865 h 1225729"/>
              <a:gd name="connsiteX4" fmla="*/ 686444 w 1283407"/>
              <a:gd name="connsiteY4" fmla="*/ 621152 h 1225729"/>
              <a:gd name="connsiteX5" fmla="*/ 99 w 1283407"/>
              <a:gd name="connsiteY5" fmla="*/ 1225729 h 1225729"/>
              <a:gd name="connsiteX0" fmla="*/ 777397 w 1283720"/>
              <a:gd name="connsiteY0" fmla="*/ 0 h 1225729"/>
              <a:gd name="connsiteX1" fmla="*/ 1211937 w 1283720"/>
              <a:gd name="connsiteY1" fmla="*/ 63981 h 1225729"/>
              <a:gd name="connsiteX2" fmla="*/ 1259923 w 1283720"/>
              <a:gd name="connsiteY2" fmla="*/ 301245 h 1225729"/>
              <a:gd name="connsiteX3" fmla="*/ 969340 w 1283720"/>
              <a:gd name="connsiteY3" fmla="*/ 463865 h 1225729"/>
              <a:gd name="connsiteX4" fmla="*/ 275739 w 1283720"/>
              <a:gd name="connsiteY4" fmla="*/ 1063244 h 1225729"/>
              <a:gd name="connsiteX5" fmla="*/ 412 w 1283720"/>
              <a:gd name="connsiteY5" fmla="*/ 1225729 h 1225729"/>
              <a:gd name="connsiteX0" fmla="*/ 501658 w 1007981"/>
              <a:gd name="connsiteY0" fmla="*/ 0 h 1063244"/>
              <a:gd name="connsiteX1" fmla="*/ 936198 w 1007981"/>
              <a:gd name="connsiteY1" fmla="*/ 63981 h 1063244"/>
              <a:gd name="connsiteX2" fmla="*/ 984184 w 1007981"/>
              <a:gd name="connsiteY2" fmla="*/ 301245 h 1063244"/>
              <a:gd name="connsiteX3" fmla="*/ 693601 w 1007981"/>
              <a:gd name="connsiteY3" fmla="*/ 463865 h 1063244"/>
              <a:gd name="connsiteX4" fmla="*/ 0 w 1007981"/>
              <a:gd name="connsiteY4" fmla="*/ 1063244 h 1063244"/>
              <a:gd name="connsiteX0" fmla="*/ 815694 w 1322017"/>
              <a:gd name="connsiteY0" fmla="*/ 0 h 1044022"/>
              <a:gd name="connsiteX1" fmla="*/ 1250234 w 1322017"/>
              <a:gd name="connsiteY1" fmla="*/ 63981 h 1044022"/>
              <a:gd name="connsiteX2" fmla="*/ 1298220 w 1322017"/>
              <a:gd name="connsiteY2" fmla="*/ 301245 h 1044022"/>
              <a:gd name="connsiteX3" fmla="*/ 1007637 w 1322017"/>
              <a:gd name="connsiteY3" fmla="*/ 463865 h 1044022"/>
              <a:gd name="connsiteX4" fmla="*/ 0 w 1322017"/>
              <a:gd name="connsiteY4" fmla="*/ 1044022 h 1044022"/>
              <a:gd name="connsiteX0" fmla="*/ 815694 w 1322017"/>
              <a:gd name="connsiteY0" fmla="*/ 0 h 1044022"/>
              <a:gd name="connsiteX1" fmla="*/ 1250234 w 1322017"/>
              <a:gd name="connsiteY1" fmla="*/ 63981 h 1044022"/>
              <a:gd name="connsiteX2" fmla="*/ 1298220 w 1322017"/>
              <a:gd name="connsiteY2" fmla="*/ 301245 h 1044022"/>
              <a:gd name="connsiteX3" fmla="*/ 1007637 w 1322017"/>
              <a:gd name="connsiteY3" fmla="*/ 463865 h 1044022"/>
              <a:gd name="connsiteX4" fmla="*/ 0 w 1322017"/>
              <a:gd name="connsiteY4" fmla="*/ 1044022 h 1044022"/>
              <a:gd name="connsiteX0" fmla="*/ 815694 w 1322017"/>
              <a:gd name="connsiteY0" fmla="*/ 0 h 1044327"/>
              <a:gd name="connsiteX1" fmla="*/ 1250234 w 1322017"/>
              <a:gd name="connsiteY1" fmla="*/ 63981 h 1044327"/>
              <a:gd name="connsiteX2" fmla="*/ 1298220 w 1322017"/>
              <a:gd name="connsiteY2" fmla="*/ 301245 h 1044327"/>
              <a:gd name="connsiteX3" fmla="*/ 1007637 w 1322017"/>
              <a:gd name="connsiteY3" fmla="*/ 463865 h 1044327"/>
              <a:gd name="connsiteX4" fmla="*/ 0 w 1322017"/>
              <a:gd name="connsiteY4" fmla="*/ 1044022 h 1044327"/>
              <a:gd name="connsiteX0" fmla="*/ 797221 w 1303544"/>
              <a:gd name="connsiteY0" fmla="*/ 0 h 1044327"/>
              <a:gd name="connsiteX1" fmla="*/ 1231761 w 1303544"/>
              <a:gd name="connsiteY1" fmla="*/ 63981 h 1044327"/>
              <a:gd name="connsiteX2" fmla="*/ 1279747 w 1303544"/>
              <a:gd name="connsiteY2" fmla="*/ 301245 h 1044327"/>
              <a:gd name="connsiteX3" fmla="*/ 989164 w 1303544"/>
              <a:gd name="connsiteY3" fmla="*/ 463865 h 1044327"/>
              <a:gd name="connsiteX4" fmla="*/ 0 w 1303544"/>
              <a:gd name="connsiteY4" fmla="*/ 1044022 h 1044327"/>
              <a:gd name="connsiteX0" fmla="*/ 797221 w 1315053"/>
              <a:gd name="connsiteY0" fmla="*/ 0 h 1045053"/>
              <a:gd name="connsiteX1" fmla="*/ 1231761 w 1315053"/>
              <a:gd name="connsiteY1" fmla="*/ 63981 h 1045053"/>
              <a:gd name="connsiteX2" fmla="*/ 1279747 w 1315053"/>
              <a:gd name="connsiteY2" fmla="*/ 301245 h 1045053"/>
              <a:gd name="connsiteX3" fmla="*/ 832146 w 1315053"/>
              <a:gd name="connsiteY3" fmla="*/ 803444 h 1045053"/>
              <a:gd name="connsiteX4" fmla="*/ 0 w 1315053"/>
              <a:gd name="connsiteY4" fmla="*/ 1044022 h 1045053"/>
              <a:gd name="connsiteX0" fmla="*/ 797221 w 1325554"/>
              <a:gd name="connsiteY0" fmla="*/ 0 h 1044943"/>
              <a:gd name="connsiteX1" fmla="*/ 1231761 w 1325554"/>
              <a:gd name="connsiteY1" fmla="*/ 63981 h 1044943"/>
              <a:gd name="connsiteX2" fmla="*/ 1293602 w 1325554"/>
              <a:gd name="connsiteY2" fmla="*/ 403758 h 1044943"/>
              <a:gd name="connsiteX3" fmla="*/ 832146 w 1325554"/>
              <a:gd name="connsiteY3" fmla="*/ 803444 h 1044943"/>
              <a:gd name="connsiteX4" fmla="*/ 0 w 1325554"/>
              <a:gd name="connsiteY4" fmla="*/ 1044022 h 104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5554" h="1044943">
                <a:moveTo>
                  <a:pt x="797221" y="0"/>
                </a:moveTo>
                <a:cubicBezTo>
                  <a:pt x="961395" y="2443"/>
                  <a:pt x="1149031" y="-3312"/>
                  <a:pt x="1231761" y="63981"/>
                </a:cubicBezTo>
                <a:cubicBezTo>
                  <a:pt x="1314491" y="131274"/>
                  <a:pt x="1360205" y="280514"/>
                  <a:pt x="1293602" y="403758"/>
                </a:cubicBezTo>
                <a:cubicBezTo>
                  <a:pt x="1227000" y="527002"/>
                  <a:pt x="1047746" y="696733"/>
                  <a:pt x="832146" y="803444"/>
                </a:cubicBezTo>
                <a:cubicBezTo>
                  <a:pt x="616546" y="910155"/>
                  <a:pt x="244615" y="1058003"/>
                  <a:pt x="0" y="1044022"/>
                </a:cubicBezTo>
              </a:path>
            </a:pathLst>
          </a:custGeom>
          <a:noFill/>
          <a:ln w="222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143"/>
          <p:cNvGrpSpPr/>
          <p:nvPr/>
        </p:nvGrpSpPr>
        <p:grpSpPr>
          <a:xfrm>
            <a:off x="7416043" y="1867494"/>
            <a:ext cx="601288" cy="553103"/>
            <a:chOff x="8262851" y="4838694"/>
            <a:chExt cx="601288" cy="553103"/>
          </a:xfrm>
        </p:grpSpPr>
        <p:sp>
          <p:nvSpPr>
            <p:cNvPr id="145" name="TextBox 144"/>
            <p:cNvSpPr txBox="1"/>
            <p:nvPr/>
          </p:nvSpPr>
          <p:spPr>
            <a:xfrm>
              <a:off x="8330970" y="4838694"/>
              <a:ext cx="45557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User</a:t>
              </a:r>
              <a:endParaRPr lang="en-US" sz="1000" dirty="0"/>
            </a:p>
          </p:txBody>
        </p:sp>
        <p:grpSp>
          <p:nvGrpSpPr>
            <p:cNvPr id="146" name="Group 145"/>
            <p:cNvGrpSpPr/>
            <p:nvPr/>
          </p:nvGrpSpPr>
          <p:grpSpPr>
            <a:xfrm>
              <a:off x="8262851" y="5035813"/>
              <a:ext cx="601288" cy="355984"/>
              <a:chOff x="7256124" y="4456066"/>
              <a:chExt cx="1608015" cy="935731"/>
            </a:xfrm>
          </p:grpSpPr>
          <p:sp>
            <p:nvSpPr>
              <p:cNvPr id="147" name="Rectangle 146"/>
              <p:cNvSpPr/>
              <p:nvPr/>
            </p:nvSpPr>
            <p:spPr>
              <a:xfrm>
                <a:off x="7489071" y="4535736"/>
                <a:ext cx="762967" cy="705494"/>
              </a:xfrm>
              <a:prstGeom prst="rect">
                <a:avLst/>
              </a:prstGeom>
              <a:solidFill>
                <a:schemeClr val="bg2"/>
              </a:solidFill>
              <a:ln w="3175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8" name="Picture 14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89072" y="4572536"/>
                <a:ext cx="851293" cy="688749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49" name="Picture 148">
                <a:extLst>
                  <a:ext uri="{FF2B5EF4-FFF2-40B4-BE49-F238E27FC236}">
                    <a16:creationId xmlns:a16="http://schemas.microsoft.com/office/drawing/2014/main" id="{0F75BAA8-D5D4-4D38-9C2F-9799C5BCF5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6818" r="6819"/>
              <a:stretch/>
            </p:blipFill>
            <p:spPr>
              <a:xfrm>
                <a:off x="7733070" y="4634138"/>
                <a:ext cx="877796" cy="538439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50" name="Picture 14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56124" y="4456066"/>
                <a:ext cx="1608015" cy="935731"/>
              </a:xfrm>
              <a:prstGeom prst="rect">
                <a:avLst/>
              </a:prstGeom>
            </p:spPr>
          </p:pic>
          <p:cxnSp>
            <p:nvCxnSpPr>
              <p:cNvPr id="151" name="Straight Connector 150"/>
              <p:cNvCxnSpPr/>
              <p:nvPr/>
            </p:nvCxnSpPr>
            <p:spPr>
              <a:xfrm>
                <a:off x="7489072" y="4547641"/>
                <a:ext cx="762966" cy="0"/>
              </a:xfrm>
              <a:prstGeom prst="line">
                <a:avLst/>
              </a:prstGeom>
              <a:ln w="22225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81" name="Straight Connector 180"/>
          <p:cNvCxnSpPr/>
          <p:nvPr/>
        </p:nvCxnSpPr>
        <p:spPr>
          <a:xfrm flipH="1">
            <a:off x="5218729" y="3661247"/>
            <a:ext cx="134879" cy="327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stCxn id="75" idx="1"/>
          </p:cNvCxnSpPr>
          <p:nvPr/>
        </p:nvCxnSpPr>
        <p:spPr>
          <a:xfrm>
            <a:off x="5218730" y="2998368"/>
            <a:ext cx="1" cy="64475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stCxn id="75" idx="1"/>
          </p:cNvCxnSpPr>
          <p:nvPr/>
        </p:nvCxnSpPr>
        <p:spPr>
          <a:xfrm flipH="1">
            <a:off x="3671575" y="2998368"/>
            <a:ext cx="154715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flipV="1">
            <a:off x="3671575" y="2709667"/>
            <a:ext cx="0" cy="28870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AutoShape 82"/>
          <p:cNvSpPr>
            <a:spLocks noChangeArrowheads="1"/>
          </p:cNvSpPr>
          <p:nvPr/>
        </p:nvSpPr>
        <p:spPr bwMode="auto">
          <a:xfrm rot="10800000" flipH="1" flipV="1">
            <a:off x="7771173" y="4041516"/>
            <a:ext cx="355281" cy="1892917"/>
          </a:xfrm>
          <a:prstGeom prst="can">
            <a:avLst>
              <a:gd name="adj" fmla="val 49645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205" name="Cloud 204"/>
          <p:cNvSpPr/>
          <p:nvPr/>
        </p:nvSpPr>
        <p:spPr>
          <a:xfrm>
            <a:off x="6465549" y="3771327"/>
            <a:ext cx="2907956" cy="1694909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 bwMode="auto">
          <a:xfrm>
            <a:off x="5350953" y="6614949"/>
            <a:ext cx="1494319" cy="24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200" dirty="0" smtClean="0">
                <a:solidFill>
                  <a:srgbClr val="031F73"/>
                </a:solidFill>
                <a:latin typeface="Roboto Light"/>
                <a:cs typeface="Roboto Light"/>
              </a:rPr>
              <a:t>Cleared for </a:t>
            </a:r>
            <a:r>
              <a:rPr lang="en-US" sz="1200" dirty="0">
                <a:solidFill>
                  <a:srgbClr val="031F73"/>
                </a:solidFill>
                <a:latin typeface="Roboto Light"/>
                <a:cs typeface="Roboto Light"/>
              </a:rPr>
              <a:t>R</a:t>
            </a:r>
            <a:r>
              <a:rPr lang="en-US" sz="1200" dirty="0" smtClean="0">
                <a:solidFill>
                  <a:srgbClr val="031F73"/>
                </a:solidFill>
                <a:latin typeface="Roboto Light"/>
                <a:cs typeface="Roboto Light"/>
              </a:rPr>
              <a:t>elease</a:t>
            </a:r>
            <a:endParaRPr lang="en-US" sz="1200" dirty="0">
              <a:solidFill>
                <a:srgbClr val="031F73"/>
              </a:solidFill>
              <a:latin typeface="Roboto Light"/>
              <a:cs typeface="Roboto Light"/>
            </a:endParaRP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724" y="4002982"/>
            <a:ext cx="601545" cy="43339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685" y="4640915"/>
            <a:ext cx="601545" cy="43339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8854" y="4389809"/>
            <a:ext cx="601545" cy="43339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1426" y="4843778"/>
            <a:ext cx="601545" cy="43339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835" y="4742296"/>
            <a:ext cx="601545" cy="43339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2421" y="3956419"/>
            <a:ext cx="601545" cy="433390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2762" y="4150379"/>
            <a:ext cx="601545" cy="433390"/>
          </a:xfrm>
          <a:prstGeom prst="rect">
            <a:avLst/>
          </a:prstGeom>
        </p:spPr>
      </p:pic>
      <p:sp>
        <p:nvSpPr>
          <p:cNvPr id="105" name="Flowchart: Magnetic Disk 58"/>
          <p:cNvSpPr/>
          <p:nvPr/>
        </p:nvSpPr>
        <p:spPr bwMode="auto">
          <a:xfrm>
            <a:off x="10750580" y="2122458"/>
            <a:ext cx="511389" cy="616083"/>
          </a:xfrm>
          <a:prstGeom prst="flowChartMagneticDisk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8" name="Text Box 69"/>
          <p:cNvSpPr txBox="1">
            <a:spLocks noChangeArrowheads="1"/>
          </p:cNvSpPr>
          <p:nvPr/>
        </p:nvSpPr>
        <p:spPr bwMode="auto">
          <a:xfrm>
            <a:off x="10735647" y="2098630"/>
            <a:ext cx="542136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FF0000"/>
                </a:solidFill>
              </a:rPr>
              <a:t>DATA</a:t>
            </a:r>
            <a:endParaRPr lang="en-US" sz="10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8400" y="4653427"/>
            <a:ext cx="195643" cy="233013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9952" y="4511280"/>
            <a:ext cx="195643" cy="233013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4726" y="3901680"/>
            <a:ext cx="195643" cy="233013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9566" y="4467262"/>
            <a:ext cx="195643" cy="233013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479" y="4459550"/>
            <a:ext cx="195643" cy="233013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7668" y="4072378"/>
            <a:ext cx="195643" cy="23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08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9570" y="1033402"/>
            <a:ext cx="11414503" cy="2749699"/>
          </a:xfrm>
        </p:spPr>
        <p:txBody>
          <a:bodyPr/>
          <a:lstStyle/>
          <a:p>
            <a:r>
              <a:rPr lang="en-US" sz="2000" dirty="0">
                <a:solidFill>
                  <a:srgbClr val="031F73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Most 3D Technical Data Packages convey the non geometric data as text. This is referred to as </a:t>
            </a:r>
            <a:r>
              <a:rPr lang="en-US" sz="2000" dirty="0" smtClean="0">
                <a:solidFill>
                  <a:srgbClr val="031F73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Visual </a:t>
            </a:r>
            <a:r>
              <a:rPr lang="en-US" sz="2000" dirty="0">
                <a:solidFill>
                  <a:srgbClr val="031F73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Product Manufacturing Information.</a:t>
            </a:r>
          </a:p>
          <a:p>
            <a:r>
              <a:rPr lang="en-US" sz="2000" dirty="0">
                <a:solidFill>
                  <a:srgbClr val="031F73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 3D Technical Data Package contains 3D geometric data.</a:t>
            </a:r>
          </a:p>
          <a:p>
            <a:r>
              <a:rPr lang="en-US" sz="2000" dirty="0">
                <a:solidFill>
                  <a:srgbClr val="031F73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 Technical Data Package that contains spreadsheets, drawings, images, pages of text, and a single simple part formatted in “3D PDF” without any annotation is a 3D Technical Data Package.</a:t>
            </a:r>
          </a:p>
          <a:p>
            <a:r>
              <a:rPr lang="en-US" sz="2000" dirty="0">
                <a:solidFill>
                  <a:srgbClr val="031F73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 Technical Data Package that contains nothing but 3D geometric data with all of the annotation defined semantically is a 3D Technical Data Package</a:t>
            </a:r>
            <a:r>
              <a:rPr lang="en-US" sz="2000" dirty="0" smtClean="0">
                <a:solidFill>
                  <a:srgbClr val="031F73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031F73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860" y="5186112"/>
            <a:ext cx="5739857" cy="11985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9859" y="4455459"/>
            <a:ext cx="5788775" cy="7500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928" y="3571399"/>
            <a:ext cx="4429743" cy="3229426"/>
          </a:xfrm>
          <a:prstGeom prst="rect">
            <a:avLst/>
          </a:prstGeom>
        </p:spPr>
      </p:pic>
      <p:cxnSp>
        <p:nvCxnSpPr>
          <p:cNvPr id="11" name="Straight Connector 10"/>
          <p:cNvCxnSpPr>
            <a:endCxn id="8" idx="1"/>
          </p:cNvCxnSpPr>
          <p:nvPr/>
        </p:nvCxnSpPr>
        <p:spPr>
          <a:xfrm flipV="1">
            <a:off x="5145741" y="4830507"/>
            <a:ext cx="654118" cy="602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298141" y="5785372"/>
            <a:ext cx="452802" cy="150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8050930" y="184150"/>
            <a:ext cx="3852530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algn="l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rgbClr val="031F73"/>
                </a:solidFill>
              </a:rPr>
              <a:t> </a:t>
            </a:r>
            <a:r>
              <a:rPr lang="en-US" altLang="en-US" sz="2800" dirty="0" smtClean="0">
                <a:solidFill>
                  <a:srgbClr val="031F73"/>
                </a:solidFill>
              </a:rPr>
              <a:t>Potential R &amp; D Topics</a:t>
            </a:r>
          </a:p>
          <a:p>
            <a:pPr lvl="0" algn="r">
              <a:lnSpc>
                <a:spcPct val="90000"/>
              </a:lnSpc>
              <a:defRPr/>
            </a:pPr>
            <a:r>
              <a:rPr lang="en-US" altLang="en-US" sz="1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Semantic with Visual</a:t>
            </a:r>
            <a:endParaRPr lang="en-US" altLang="en-US" sz="1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5350953" y="6614949"/>
            <a:ext cx="1494319" cy="24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200" dirty="0" smtClean="0">
                <a:solidFill>
                  <a:srgbClr val="031F73"/>
                </a:solidFill>
                <a:latin typeface="Roboto Light"/>
                <a:cs typeface="Roboto Light"/>
              </a:rPr>
              <a:t>Cleared for </a:t>
            </a:r>
            <a:r>
              <a:rPr lang="en-US" sz="1200" dirty="0">
                <a:solidFill>
                  <a:srgbClr val="031F73"/>
                </a:solidFill>
                <a:latin typeface="Roboto Light"/>
                <a:cs typeface="Roboto Light"/>
              </a:rPr>
              <a:t>R</a:t>
            </a:r>
            <a:r>
              <a:rPr lang="en-US" sz="1200" dirty="0" smtClean="0">
                <a:solidFill>
                  <a:srgbClr val="031F73"/>
                </a:solidFill>
                <a:latin typeface="Roboto Light"/>
                <a:cs typeface="Roboto Light"/>
              </a:rPr>
              <a:t>elease</a:t>
            </a:r>
            <a:endParaRPr lang="en-US" sz="1200" dirty="0">
              <a:solidFill>
                <a:srgbClr val="031F73"/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38795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833116" y="142111"/>
            <a:ext cx="4070345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algn="l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/>
              <a:t> </a:t>
            </a:r>
            <a:r>
              <a:rPr lang="en-US" altLang="en-US" sz="2800" dirty="0" smtClean="0">
                <a:solidFill>
                  <a:srgbClr val="002060"/>
                </a:solidFill>
              </a:rPr>
              <a:t>Sustainment Processes</a:t>
            </a:r>
            <a:endParaRPr lang="en-US" altLang="en-US" sz="2800" dirty="0">
              <a:solidFill>
                <a:srgbClr val="002060"/>
              </a:solidFill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… </a:t>
            </a:r>
            <a:r>
              <a:rPr lang="en-US" altLang="en-US" sz="18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Catalouging</a:t>
            </a:r>
            <a:endParaRPr lang="en-US" altLang="en-US" sz="1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97506" y="1449841"/>
            <a:ext cx="742060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31F73"/>
                </a:solidFill>
              </a:rPr>
              <a:t>Cataloguing is the method by which the Defense Logistics Agency (DLA) creates and maintains a standardized record for products and parts that the Department of Defense (DoD) and other federal civilian agencies distribute, store, and procure on a recurring basis</a:t>
            </a:r>
            <a:r>
              <a:rPr lang="en-US" sz="2800" dirty="0" smtClean="0">
                <a:solidFill>
                  <a:srgbClr val="031F73"/>
                </a:solidFill>
              </a:rPr>
              <a:t>.</a:t>
            </a:r>
          </a:p>
          <a:p>
            <a:pPr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31F73"/>
              </a:solidFill>
              <a:effectLst/>
              <a:uLnTx/>
              <a:uFillTx/>
              <a:latin typeface="Lato Light"/>
              <a:ea typeface="MS PGothic" panose="020B0600070205080204" pitchFamily="34" charset="-128"/>
              <a:cs typeface="+mn-cs"/>
            </a:endParaRPr>
          </a:p>
          <a:p>
            <a:pPr marL="742950" indent="-742950" defTabSz="1826894"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31F73"/>
                </a:solidFill>
              </a:rPr>
              <a:t>Evaluate </a:t>
            </a:r>
            <a:r>
              <a:rPr lang="en-US" dirty="0">
                <a:solidFill>
                  <a:srgbClr val="031F73"/>
                </a:solidFill>
              </a:rPr>
              <a:t>the item’s </a:t>
            </a:r>
            <a:r>
              <a:rPr lang="en-US" b="1" dirty="0">
                <a:solidFill>
                  <a:srgbClr val="031F73"/>
                </a:solidFill>
              </a:rPr>
              <a:t>form, fit, and </a:t>
            </a:r>
            <a:r>
              <a:rPr lang="en-US" b="1" dirty="0" smtClean="0">
                <a:solidFill>
                  <a:srgbClr val="031F73"/>
                </a:solidFill>
              </a:rPr>
              <a:t>function.</a:t>
            </a:r>
            <a:endParaRPr lang="en-US" dirty="0" smtClean="0">
              <a:solidFill>
                <a:srgbClr val="031F73"/>
              </a:solidFill>
            </a:endParaRPr>
          </a:p>
          <a:p>
            <a:pPr marL="742950" indent="-742950" defTabSz="1826894"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31F73"/>
                </a:solidFill>
              </a:rPr>
              <a:t>A </a:t>
            </a:r>
            <a:r>
              <a:rPr lang="en-US" dirty="0">
                <a:solidFill>
                  <a:srgbClr val="031F73"/>
                </a:solidFill>
              </a:rPr>
              <a:t>complete technical data </a:t>
            </a:r>
            <a:r>
              <a:rPr lang="en-US" dirty="0" smtClean="0">
                <a:solidFill>
                  <a:srgbClr val="031F73"/>
                </a:solidFill>
              </a:rPr>
              <a:t>package </a:t>
            </a:r>
            <a:r>
              <a:rPr lang="en-US" dirty="0">
                <a:solidFill>
                  <a:srgbClr val="031F73"/>
                </a:solidFill>
              </a:rPr>
              <a:t>would allow the cataloguer to determine the spring’s form, for example, as it would contain information on physical features such as material, wire size, length, wire type, load, etc</a:t>
            </a:r>
            <a:r>
              <a:rPr lang="en-US" dirty="0" smtClean="0">
                <a:solidFill>
                  <a:srgbClr val="031F73"/>
                </a:solidFill>
              </a:rPr>
              <a:t>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31F73"/>
              </a:solidFill>
              <a:effectLst/>
              <a:uLnTx/>
              <a:uFillTx/>
              <a:latin typeface="Lato Light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81" y="1147552"/>
            <a:ext cx="3979703" cy="54060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5350953" y="6614949"/>
            <a:ext cx="1494319" cy="24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200" dirty="0" smtClean="0">
                <a:solidFill>
                  <a:srgbClr val="031F73"/>
                </a:solidFill>
                <a:latin typeface="Roboto Light"/>
                <a:cs typeface="Roboto Light"/>
              </a:rPr>
              <a:t>Cleared for </a:t>
            </a:r>
            <a:r>
              <a:rPr lang="en-US" sz="1200" dirty="0">
                <a:solidFill>
                  <a:srgbClr val="031F73"/>
                </a:solidFill>
                <a:latin typeface="Roboto Light"/>
                <a:cs typeface="Roboto Light"/>
              </a:rPr>
              <a:t>R</a:t>
            </a:r>
            <a:r>
              <a:rPr lang="en-US" sz="1200" dirty="0" smtClean="0">
                <a:solidFill>
                  <a:srgbClr val="031F73"/>
                </a:solidFill>
                <a:latin typeface="Roboto Light"/>
                <a:cs typeface="Roboto Light"/>
              </a:rPr>
              <a:t>elease</a:t>
            </a:r>
            <a:endParaRPr lang="en-US" sz="1200" dirty="0">
              <a:solidFill>
                <a:srgbClr val="031F73"/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912843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9364" y="2110729"/>
            <a:ext cx="11504096" cy="2128762"/>
          </a:xfrm>
        </p:spPr>
        <p:txBody>
          <a:bodyPr/>
          <a:lstStyle/>
          <a:p>
            <a:pPr marL="457200" indent="-4318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155B7"/>
                </a:solidFill>
              </a:rPr>
              <a:t>Data </a:t>
            </a:r>
            <a:r>
              <a:rPr lang="en-US" sz="3200" b="1" dirty="0">
                <a:solidFill>
                  <a:srgbClr val="0155B7"/>
                </a:solidFill>
              </a:rPr>
              <a:t>interoperability and </a:t>
            </a:r>
            <a:r>
              <a:rPr lang="en-US" sz="3200" b="1" dirty="0" smtClean="0">
                <a:solidFill>
                  <a:srgbClr val="0155B7"/>
                </a:solidFill>
              </a:rPr>
              <a:t>exchange of data </a:t>
            </a:r>
            <a:r>
              <a:rPr lang="en-US" sz="3200" b="1" smtClean="0">
                <a:solidFill>
                  <a:srgbClr val="0155B7"/>
                </a:solidFill>
              </a:rPr>
              <a:t>between systems</a:t>
            </a:r>
            <a:endParaRPr lang="en-US" sz="3200" b="1" dirty="0">
              <a:solidFill>
                <a:srgbClr val="0155B7"/>
              </a:solidFill>
            </a:endParaRPr>
          </a:p>
          <a:p>
            <a:pPr marL="457200" indent="-4318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155B7"/>
                </a:solidFill>
              </a:rPr>
              <a:t>Legacy </a:t>
            </a:r>
            <a:r>
              <a:rPr lang="en-US" sz="3200" b="1" dirty="0">
                <a:solidFill>
                  <a:srgbClr val="0155B7"/>
                </a:solidFill>
              </a:rPr>
              <a:t>data conversion</a:t>
            </a:r>
          </a:p>
          <a:p>
            <a:pPr marL="457200" indent="-4318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155B7"/>
                </a:solidFill>
              </a:rPr>
              <a:t>Digital </a:t>
            </a:r>
            <a:r>
              <a:rPr lang="en-US" sz="3200" b="1" dirty="0">
                <a:solidFill>
                  <a:srgbClr val="0155B7"/>
                </a:solidFill>
              </a:rPr>
              <a:t>rights management techniques</a:t>
            </a:r>
          </a:p>
          <a:p>
            <a:pPr marL="457200" indent="-4318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155B7"/>
                </a:solidFill>
              </a:rPr>
              <a:t>Modernization </a:t>
            </a:r>
            <a:r>
              <a:rPr lang="en-US" sz="3200" b="1" dirty="0">
                <a:solidFill>
                  <a:srgbClr val="0155B7"/>
                </a:solidFill>
              </a:rPr>
              <a:t>of the federal </a:t>
            </a:r>
            <a:r>
              <a:rPr lang="en-US" sz="3200" b="1" dirty="0" smtClean="0">
                <a:solidFill>
                  <a:srgbClr val="0155B7"/>
                </a:solidFill>
              </a:rPr>
              <a:t>catalog</a:t>
            </a:r>
            <a:endParaRPr lang="en-US" sz="3200" b="1" dirty="0">
              <a:solidFill>
                <a:srgbClr val="0155B7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266007" y="184150"/>
            <a:ext cx="2637453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algn="l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rgbClr val="031F73"/>
                </a:solidFill>
              </a:rPr>
              <a:t> </a:t>
            </a:r>
            <a:r>
              <a:rPr lang="en-US" altLang="en-US" sz="2800" dirty="0" smtClean="0">
                <a:solidFill>
                  <a:srgbClr val="031F73"/>
                </a:solidFill>
              </a:rPr>
              <a:t>Technical Data</a:t>
            </a:r>
          </a:p>
          <a:p>
            <a:pPr lvl="0" algn="r">
              <a:lnSpc>
                <a:spcPct val="90000"/>
              </a:lnSpc>
              <a:defRPr/>
            </a:pPr>
            <a:r>
              <a:rPr lang="en-US" altLang="en-US" sz="1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DLA Priorities</a:t>
            </a:r>
            <a:endParaRPr lang="en-US" altLang="en-US" sz="1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350953" y="6614949"/>
            <a:ext cx="1494319" cy="24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200" dirty="0" smtClean="0">
                <a:solidFill>
                  <a:srgbClr val="031F73"/>
                </a:solidFill>
                <a:latin typeface="Roboto Light"/>
                <a:cs typeface="Roboto Light"/>
              </a:rPr>
              <a:t>Cleared for </a:t>
            </a:r>
            <a:r>
              <a:rPr lang="en-US" sz="1200" dirty="0">
                <a:solidFill>
                  <a:srgbClr val="031F73"/>
                </a:solidFill>
                <a:latin typeface="Roboto Light"/>
                <a:cs typeface="Roboto Light"/>
              </a:rPr>
              <a:t>R</a:t>
            </a:r>
            <a:r>
              <a:rPr lang="en-US" sz="1200" dirty="0" smtClean="0">
                <a:solidFill>
                  <a:srgbClr val="031F73"/>
                </a:solidFill>
                <a:latin typeface="Roboto Light"/>
                <a:cs typeface="Roboto Light"/>
              </a:rPr>
              <a:t>elease</a:t>
            </a:r>
            <a:endParaRPr lang="en-US" sz="1200" dirty="0">
              <a:solidFill>
                <a:srgbClr val="031F73"/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245275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5350953" y="6614949"/>
            <a:ext cx="1494319" cy="24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200" dirty="0" smtClean="0">
                <a:solidFill>
                  <a:srgbClr val="031F73"/>
                </a:solidFill>
                <a:latin typeface="Roboto Light"/>
                <a:cs typeface="Roboto Light"/>
              </a:rPr>
              <a:t>Cleared for </a:t>
            </a:r>
            <a:r>
              <a:rPr lang="en-US" sz="1200" dirty="0">
                <a:solidFill>
                  <a:srgbClr val="031F73"/>
                </a:solidFill>
                <a:latin typeface="Roboto Light"/>
                <a:cs typeface="Roboto Light"/>
              </a:rPr>
              <a:t>R</a:t>
            </a:r>
            <a:r>
              <a:rPr lang="en-US" sz="1200" dirty="0" smtClean="0">
                <a:solidFill>
                  <a:srgbClr val="031F73"/>
                </a:solidFill>
                <a:latin typeface="Roboto Light"/>
                <a:cs typeface="Roboto Light"/>
              </a:rPr>
              <a:t>elease</a:t>
            </a:r>
            <a:endParaRPr lang="en-US" sz="1200" dirty="0">
              <a:solidFill>
                <a:srgbClr val="031F73"/>
              </a:solidFill>
              <a:latin typeface="Roboto Light"/>
              <a:cs typeface="Roboto Ligh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66448" y="3022836"/>
            <a:ext cx="7944804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algn="l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rgbClr val="031F73"/>
                </a:solidFill>
              </a:rPr>
              <a:t> </a:t>
            </a:r>
            <a:r>
              <a:rPr lang="en-US" altLang="en-US" sz="9600" dirty="0" smtClean="0">
                <a:solidFill>
                  <a:schemeClr val="bg1">
                    <a:lumMod val="50000"/>
                  </a:schemeClr>
                </a:solidFill>
              </a:rPr>
              <a:t>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85609" y="1219200"/>
            <a:ext cx="44149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E35206"/>
                </a:solidFill>
                <a:ea typeface="+mj-ea"/>
                <a:cs typeface="+mj-cs"/>
              </a:rPr>
              <a:t>Questions?</a:t>
            </a:r>
            <a:endParaRPr lang="en-US" sz="6000" dirty="0">
              <a:solidFill>
                <a:srgbClr val="E3520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77100" y="5232737"/>
            <a:ext cx="46313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001871"/>
                </a:solidFill>
                <a:ea typeface="+mj-ea"/>
                <a:cs typeface="+mj-cs"/>
              </a:rPr>
              <a:t>Comments?</a:t>
            </a:r>
            <a:endParaRPr lang="en-US" sz="6000" dirty="0">
              <a:solidFill>
                <a:srgbClr val="001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2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833116" y="142111"/>
            <a:ext cx="4070345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algn="l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/>
              <a:t> </a:t>
            </a:r>
            <a:r>
              <a:rPr lang="en-US" altLang="en-US" sz="2800" dirty="0" smtClean="0">
                <a:solidFill>
                  <a:srgbClr val="002060"/>
                </a:solidFill>
              </a:rPr>
              <a:t>Sustainment Processes</a:t>
            </a:r>
            <a:endParaRPr lang="en-US" altLang="en-US" sz="2800" dirty="0">
              <a:solidFill>
                <a:srgbClr val="002060"/>
              </a:solidFill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… </a:t>
            </a:r>
            <a:r>
              <a:rPr lang="en-US" altLang="en-US" sz="1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Provisioning</a:t>
            </a:r>
            <a:endParaRPr lang="en-US" altLang="en-US" sz="1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97506" y="1449841"/>
            <a:ext cx="742060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826894">
              <a:defRPr/>
            </a:pPr>
            <a:r>
              <a:rPr lang="en-US" sz="2800" dirty="0">
                <a:solidFill>
                  <a:srgbClr val="031F73"/>
                </a:solidFill>
                <a:latin typeface="Lato Light"/>
              </a:rPr>
              <a:t>Provisioning is the process of determining and acquiring the range and quantity </a:t>
            </a:r>
            <a:r>
              <a:rPr lang="en-US" sz="2800" dirty="0" smtClean="0">
                <a:solidFill>
                  <a:srgbClr val="031F73"/>
                </a:solidFill>
                <a:latin typeface="Lato Light"/>
              </a:rPr>
              <a:t>of </a:t>
            </a:r>
            <a:r>
              <a:rPr lang="en-US" sz="2800" dirty="0">
                <a:solidFill>
                  <a:srgbClr val="031F73"/>
                </a:solidFill>
                <a:latin typeface="Lato Light"/>
              </a:rPr>
              <a:t>spares and repair parts, and support and test equipment required to operate and maintain an end item of material for an initial period of service. </a:t>
            </a:r>
          </a:p>
          <a:p>
            <a:pPr marL="0" marR="0" lvl="0" indent="0" algn="l" defTabSz="18268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31F73"/>
              </a:solidFill>
              <a:effectLst/>
              <a:uLnTx/>
              <a:uFillTx/>
              <a:latin typeface="Lato Light"/>
              <a:ea typeface="MS PGothic" panose="020B0600070205080204" pitchFamily="34" charset="-128"/>
              <a:cs typeface="+mn-cs"/>
            </a:endParaRPr>
          </a:p>
          <a:p>
            <a:pPr marL="914400" lvl="0" indent="-914400" defTabSz="1826894">
              <a:buFont typeface="+mj-lt"/>
              <a:buAutoNum type="arabicPeriod"/>
              <a:defRPr/>
            </a:pPr>
            <a:r>
              <a:rPr lang="en-US" dirty="0">
                <a:solidFill>
                  <a:srgbClr val="031F73"/>
                </a:solidFill>
                <a:latin typeface="Lato Light"/>
              </a:rPr>
              <a:t>Is </a:t>
            </a:r>
            <a:r>
              <a:rPr lang="en-US" dirty="0" smtClean="0">
                <a:solidFill>
                  <a:srgbClr val="031F73"/>
                </a:solidFill>
                <a:latin typeface="Lato Light"/>
              </a:rPr>
              <a:t>Technical Data </a:t>
            </a:r>
            <a:r>
              <a:rPr lang="en-US" dirty="0">
                <a:solidFill>
                  <a:srgbClr val="031F73"/>
                </a:solidFill>
                <a:latin typeface="Lato Light"/>
              </a:rPr>
              <a:t>available and complete?</a:t>
            </a:r>
          </a:p>
          <a:p>
            <a:pPr marL="914400" lvl="0" indent="-914400" defTabSz="1826894">
              <a:buFont typeface="+mj-lt"/>
              <a:buAutoNum type="arabicPeriod"/>
              <a:defRPr/>
            </a:pPr>
            <a:r>
              <a:rPr lang="en-US" dirty="0">
                <a:solidFill>
                  <a:srgbClr val="031F73"/>
                </a:solidFill>
                <a:latin typeface="Lato Light"/>
              </a:rPr>
              <a:t>Critical requirements?</a:t>
            </a:r>
          </a:p>
          <a:p>
            <a:pPr marL="914400" lvl="0" indent="-914400" defTabSz="1826894">
              <a:buFont typeface="+mj-lt"/>
              <a:buAutoNum type="arabicPeriod"/>
              <a:defRPr/>
            </a:pPr>
            <a:r>
              <a:rPr lang="en-US" dirty="0">
                <a:solidFill>
                  <a:srgbClr val="031F73"/>
                </a:solidFill>
                <a:latin typeface="Lato Light"/>
              </a:rPr>
              <a:t>Does </a:t>
            </a:r>
            <a:r>
              <a:rPr lang="en-US" dirty="0" smtClean="0">
                <a:solidFill>
                  <a:srgbClr val="031F73"/>
                </a:solidFill>
                <a:latin typeface="Lato Light"/>
              </a:rPr>
              <a:t>Technical Data </a:t>
            </a:r>
            <a:r>
              <a:rPr lang="en-US" dirty="0">
                <a:solidFill>
                  <a:srgbClr val="031F73"/>
                </a:solidFill>
                <a:latin typeface="Lato Light"/>
              </a:rPr>
              <a:t>support parts requested for cataloguing?</a:t>
            </a:r>
          </a:p>
          <a:p>
            <a:pPr marL="914400" lvl="0" indent="-914400" defTabSz="1826894">
              <a:buFont typeface="+mj-lt"/>
              <a:buAutoNum type="arabicPeriod"/>
              <a:defRPr/>
            </a:pPr>
            <a:r>
              <a:rPr lang="en-US" dirty="0">
                <a:solidFill>
                  <a:srgbClr val="031F73"/>
                </a:solidFill>
                <a:latin typeface="Lato Light"/>
              </a:rPr>
              <a:t>Other considerations</a:t>
            </a:r>
            <a:r>
              <a:rPr lang="en-US" dirty="0" smtClean="0">
                <a:solidFill>
                  <a:srgbClr val="031F73"/>
                </a:solidFill>
                <a:latin typeface="Lato Light"/>
              </a:rPr>
              <a:t>?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31F73"/>
              </a:solidFill>
              <a:effectLst/>
              <a:uLnTx/>
              <a:uFillTx/>
              <a:latin typeface="Lato Light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90" y="1156265"/>
            <a:ext cx="3965524" cy="54516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5350953" y="6614949"/>
            <a:ext cx="1494319" cy="24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200" dirty="0" smtClean="0">
                <a:solidFill>
                  <a:srgbClr val="031F73"/>
                </a:solidFill>
                <a:latin typeface="Roboto Light"/>
                <a:cs typeface="Roboto Light"/>
              </a:rPr>
              <a:t>Cleared for </a:t>
            </a:r>
            <a:r>
              <a:rPr lang="en-US" sz="1200" dirty="0">
                <a:solidFill>
                  <a:srgbClr val="031F73"/>
                </a:solidFill>
                <a:latin typeface="Roboto Light"/>
                <a:cs typeface="Roboto Light"/>
              </a:rPr>
              <a:t>R</a:t>
            </a:r>
            <a:r>
              <a:rPr lang="en-US" sz="1200" dirty="0" smtClean="0">
                <a:solidFill>
                  <a:srgbClr val="031F73"/>
                </a:solidFill>
                <a:latin typeface="Roboto Light"/>
                <a:cs typeface="Roboto Light"/>
              </a:rPr>
              <a:t>elease</a:t>
            </a:r>
            <a:endParaRPr lang="en-US" sz="1200" dirty="0">
              <a:solidFill>
                <a:srgbClr val="031F73"/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209339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30" y="1174377"/>
            <a:ext cx="3965524" cy="5386830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833116" y="142111"/>
            <a:ext cx="4070345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algn="l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/>
              <a:t> </a:t>
            </a:r>
            <a:r>
              <a:rPr lang="en-US" altLang="en-US" sz="2800" dirty="0" smtClean="0">
                <a:solidFill>
                  <a:srgbClr val="002060"/>
                </a:solidFill>
              </a:rPr>
              <a:t>Sustainment Processes</a:t>
            </a:r>
            <a:endParaRPr lang="en-US" altLang="en-US" sz="2800" dirty="0">
              <a:solidFill>
                <a:srgbClr val="002060"/>
              </a:solidFill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… </a:t>
            </a:r>
            <a:r>
              <a:rPr lang="en-US" altLang="en-US" sz="1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Procurement</a:t>
            </a:r>
            <a:endParaRPr lang="en-US" altLang="en-US" sz="1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97506" y="1449841"/>
            <a:ext cx="742060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031F73"/>
                </a:solidFill>
                <a:latin typeface="Lato Light"/>
              </a:rPr>
              <a:t>Procurement </a:t>
            </a:r>
            <a:r>
              <a:rPr lang="en-US" sz="2800" dirty="0">
                <a:solidFill>
                  <a:srgbClr val="031F73"/>
                </a:solidFill>
                <a:latin typeface="Lato Light"/>
              </a:rPr>
              <a:t>is the act of buying goods and services for the government.</a:t>
            </a:r>
          </a:p>
          <a:p>
            <a:pPr marL="0" marR="0" lvl="0" indent="0" algn="l" defTabSz="18268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31F73"/>
              </a:solidFill>
              <a:effectLst/>
              <a:uLnTx/>
              <a:uFillTx/>
              <a:latin typeface="Lato Light"/>
              <a:ea typeface="MS PGothic" panose="020B0600070205080204" pitchFamily="34" charset="-128"/>
              <a:cs typeface="+mn-cs"/>
            </a:endParaRPr>
          </a:p>
          <a:p>
            <a:pPr marL="742950" marR="0" lvl="0" indent="-742950" algn="l" defTabSz="18268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31F73"/>
                </a:solidFill>
                <a:effectLst/>
                <a:uLnTx/>
                <a:uFillTx/>
                <a:latin typeface="Lato Light"/>
                <a:ea typeface="MS PGothic" panose="020B0600070205080204" pitchFamily="34" charset="-128"/>
                <a:cs typeface="+mn-cs"/>
              </a:rPr>
              <a:t>National Stock Number (NSN) is created and assigned as a “first time buy” in the Enterprise Buyer System (EBS).</a:t>
            </a:r>
          </a:p>
          <a:p>
            <a:pPr marL="742950" marR="0" lvl="0" indent="-742950" algn="l" defTabSz="18268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31F73"/>
                </a:solidFill>
                <a:effectLst/>
                <a:uLnTx/>
                <a:uFillTx/>
                <a:latin typeface="Lato Light"/>
                <a:ea typeface="MS PGothic" panose="020B0600070205080204" pitchFamily="34" charset="-128"/>
                <a:cs typeface="+mn-cs"/>
              </a:rPr>
              <a:t>Purchase request (PR) generated.</a:t>
            </a:r>
          </a:p>
          <a:p>
            <a:pPr marL="742950" marR="0" lvl="0" indent="-742950" algn="l" defTabSz="18268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31F73"/>
                </a:solidFill>
                <a:effectLst/>
                <a:uLnTx/>
                <a:uFillTx/>
                <a:latin typeface="Lato Light"/>
                <a:ea typeface="MS PGothic" panose="020B0600070205080204" pitchFamily="34" charset="-128"/>
                <a:cs typeface="+mn-cs"/>
              </a:rPr>
              <a:t>Product Specialist (PS) determined adequacy of technical data </a:t>
            </a:r>
            <a:r>
              <a:rPr lang="en-US" dirty="0" smtClean="0">
                <a:solidFill>
                  <a:srgbClr val="031F73"/>
                </a:solidFill>
                <a:latin typeface="Lato Light"/>
              </a:rPr>
              <a:t>including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31F73"/>
                </a:solidFill>
                <a:effectLst/>
                <a:uLnTx/>
                <a:uFillTx/>
                <a:latin typeface="Lato Light"/>
                <a:ea typeface="MS PGothic" panose="020B0600070205080204" pitchFamily="34" charset="-128"/>
                <a:cs typeface="+mn-cs"/>
              </a:rPr>
              <a:t> tolerances, materials, and QA requirements.</a:t>
            </a:r>
          </a:p>
          <a:p>
            <a:pPr marL="742950" marR="0" lvl="0" indent="-742950" algn="l" defTabSz="18268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31F73"/>
                </a:solidFill>
                <a:effectLst/>
                <a:uLnTx/>
                <a:uFillTx/>
                <a:latin typeface="Lato Light"/>
                <a:ea typeface="MS PGothic" panose="020B0600070205080204" pitchFamily="34" charset="-128"/>
                <a:cs typeface="+mn-cs"/>
              </a:rPr>
              <a:t>If NSN is bought in accordance with technical data, the buyer publishes the PR.</a:t>
            </a:r>
          </a:p>
          <a:p>
            <a:pPr marL="742950" marR="0" lvl="0" indent="-742950" algn="l" defTabSz="18268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31F73"/>
                </a:solidFill>
                <a:effectLst/>
                <a:uLnTx/>
                <a:uFillTx/>
                <a:latin typeface="Lato Light"/>
                <a:ea typeface="MS PGothic" panose="020B0600070205080204" pitchFamily="34" charset="-128"/>
                <a:cs typeface="+mn-cs"/>
              </a:rPr>
              <a:t>Inspection using relevant tech data and contract requirements provided in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1F73"/>
                </a:solidFill>
                <a:effectLst/>
                <a:uLnTx/>
                <a:uFillTx/>
                <a:latin typeface="Lato Light"/>
                <a:ea typeface="MS PGothic" panose="020B0600070205080204" pitchFamily="34" charset="-128"/>
                <a:cs typeface="+mn-cs"/>
              </a:rPr>
              <a:t>cFolders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31F73"/>
                </a:solidFill>
                <a:effectLst/>
                <a:uLnTx/>
                <a:uFillTx/>
                <a:latin typeface="Lato Light"/>
                <a:ea typeface="MS PGothic" panose="020B0600070205080204" pitchFamily="34" charset="-128"/>
                <a:cs typeface="+mn-cs"/>
              </a:rPr>
              <a:t>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31F73"/>
              </a:solidFill>
              <a:effectLst/>
              <a:uLnTx/>
              <a:uFillTx/>
              <a:latin typeface="Lato Light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350953" y="6614949"/>
            <a:ext cx="1494319" cy="24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200" dirty="0" smtClean="0">
                <a:solidFill>
                  <a:srgbClr val="031F73"/>
                </a:solidFill>
                <a:latin typeface="Roboto Light"/>
                <a:cs typeface="Roboto Light"/>
              </a:rPr>
              <a:t>Cleared for </a:t>
            </a:r>
            <a:r>
              <a:rPr lang="en-US" sz="1200" dirty="0">
                <a:solidFill>
                  <a:srgbClr val="031F73"/>
                </a:solidFill>
                <a:latin typeface="Roboto Light"/>
                <a:cs typeface="Roboto Light"/>
              </a:rPr>
              <a:t>R</a:t>
            </a:r>
            <a:r>
              <a:rPr lang="en-US" sz="1200" dirty="0" smtClean="0">
                <a:solidFill>
                  <a:srgbClr val="031F73"/>
                </a:solidFill>
                <a:latin typeface="Roboto Light"/>
                <a:cs typeface="Roboto Light"/>
              </a:rPr>
              <a:t>elease</a:t>
            </a:r>
            <a:endParaRPr lang="en-US" sz="1200" dirty="0">
              <a:solidFill>
                <a:srgbClr val="031F73"/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22971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340994" y="142111"/>
            <a:ext cx="4562467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algn="l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002060"/>
                </a:solidFill>
              </a:rPr>
              <a:t>Digital Product Model Data</a:t>
            </a:r>
          </a:p>
          <a:p>
            <a:pPr algn="r">
              <a:lnSpc>
                <a:spcPct val="90000"/>
              </a:lnSpc>
            </a:pPr>
            <a:r>
              <a:rPr lang="en-US" altLang="en-US" sz="1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supports </a:t>
            </a:r>
            <a:r>
              <a:rPr lang="en-US" alt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the entire life cycle of the </a:t>
            </a:r>
            <a:r>
              <a:rPr lang="en-US" altLang="en-US" sz="1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product</a:t>
            </a:r>
            <a:endParaRPr lang="en-US" altLang="en-US" sz="1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726141" y="3789889"/>
            <a:ext cx="1121484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algn="l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The focus </a:t>
            </a:r>
            <a:r>
              <a:rPr lang="en-US" altLang="en-US" sz="2000" dirty="0"/>
              <a:t>has been on model-based systems engineering, product design, and manufacturing</a:t>
            </a:r>
            <a:r>
              <a:rPr lang="en-US" altLang="en-US" sz="2000" dirty="0" smtClean="0"/>
              <a:t>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Sustainment can no longer be neglected.</a:t>
            </a:r>
            <a:endParaRPr lang="en-US" altLang="en-US" sz="2000" dirty="0"/>
          </a:p>
          <a:p>
            <a:pPr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W</a:t>
            </a:r>
            <a:r>
              <a:rPr lang="en-US" altLang="en-US" sz="2000" dirty="0" smtClean="0"/>
              <a:t>as a </a:t>
            </a:r>
            <a:r>
              <a:rPr lang="en-US" altLang="en-US" sz="2000" dirty="0"/>
              <a:t>“nice to have,” but </a:t>
            </a:r>
            <a:r>
              <a:rPr lang="en-US" altLang="en-US" sz="2000" dirty="0" smtClean="0"/>
              <a:t>with emerging technologies it is becoming a fundamental requirement.</a:t>
            </a:r>
          </a:p>
          <a:p>
            <a:pPr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Extensibility is necessary as data is added through the products life cycle.</a:t>
            </a:r>
          </a:p>
          <a:p>
            <a:pPr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T</a:t>
            </a:r>
            <a:r>
              <a:rPr lang="en-US" altLang="en-US" sz="2000" dirty="0" smtClean="0"/>
              <a:t>he </a:t>
            </a:r>
            <a:r>
              <a:rPr lang="en-US" altLang="en-US" sz="2000" dirty="0"/>
              <a:t>authoritative </a:t>
            </a:r>
            <a:r>
              <a:rPr lang="en-US" altLang="en-US" sz="2000" dirty="0" smtClean="0"/>
              <a:t>source.</a:t>
            </a:r>
            <a:endParaRPr lang="en-US" altLang="en-US" sz="2000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5350953" y="6614949"/>
            <a:ext cx="1494319" cy="24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200" dirty="0" smtClean="0">
                <a:solidFill>
                  <a:srgbClr val="031F73"/>
                </a:solidFill>
                <a:latin typeface="Roboto Light"/>
                <a:cs typeface="Roboto Light"/>
              </a:rPr>
              <a:t>Cleared for </a:t>
            </a:r>
            <a:r>
              <a:rPr lang="en-US" sz="1200" dirty="0">
                <a:solidFill>
                  <a:srgbClr val="031F73"/>
                </a:solidFill>
                <a:latin typeface="Roboto Light"/>
                <a:cs typeface="Roboto Light"/>
              </a:rPr>
              <a:t>R</a:t>
            </a:r>
            <a:r>
              <a:rPr lang="en-US" sz="1200" dirty="0" smtClean="0">
                <a:solidFill>
                  <a:srgbClr val="031F73"/>
                </a:solidFill>
                <a:latin typeface="Roboto Light"/>
                <a:cs typeface="Roboto Light"/>
              </a:rPr>
              <a:t>elease</a:t>
            </a:r>
            <a:endParaRPr lang="en-US" sz="1200" dirty="0">
              <a:solidFill>
                <a:srgbClr val="031F73"/>
              </a:solidFill>
              <a:latin typeface="Roboto Light"/>
              <a:cs typeface="Roboto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9" y="1060451"/>
            <a:ext cx="10961850" cy="259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0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8883" y="1401783"/>
            <a:ext cx="11514578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Tx/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vast majority of the product data required to perform a downstream function probably exists in electronic form. The problem is to find, trust it, translate it, and USE it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>
              <a:buFontTx/>
              <a:buNone/>
              <a:defRPr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defRPr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FINDING THE DATA : The case for an Integrated Product Data Environment</a:t>
            </a:r>
          </a:p>
          <a:p>
            <a:pPr marL="228600" indent="-228600">
              <a:defRPr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TRUSTING THE DATA : The case for Accreditation</a:t>
            </a:r>
          </a:p>
          <a:p>
            <a:pPr marL="228600" indent="-228600">
              <a:defRPr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VISUALIZING THE DATA : The case for the 3D Technical Data Package</a:t>
            </a:r>
          </a:p>
          <a:p>
            <a:pPr marL="228600" indent="-228600">
              <a:defRPr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TRANSLATING THE DATA : The case for STEP</a:t>
            </a:r>
          </a:p>
          <a:p>
            <a:pPr marL="228600" indent="-228600">
              <a:defRPr/>
            </a:pPr>
            <a:endParaRPr 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Tx/>
              <a:buNone/>
              <a:defRPr/>
            </a:pPr>
            <a:r>
              <a:rPr lang="en-US" dirty="0">
                <a:latin typeface="Arial" charset="0"/>
              </a:rPr>
              <a:t>We need to make sure that we acquire and manage the product data commensurate with the level of the data rights to which we are entitled</a:t>
            </a:r>
            <a:r>
              <a:rPr lang="en-US" dirty="0" smtClean="0">
                <a:latin typeface="Arial" charset="0"/>
              </a:rPr>
              <a:t>.</a:t>
            </a:r>
          </a:p>
          <a:p>
            <a:pPr algn="l">
              <a:buFontTx/>
              <a:buNone/>
              <a:defRPr/>
            </a:pPr>
            <a:endParaRPr lang="en-US" dirty="0"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Form, fit, and function in the cases where the governments rights </a:t>
            </a:r>
            <a:r>
              <a:rPr lang="en-US" dirty="0" smtClean="0">
                <a:latin typeface="Arial" charset="0"/>
              </a:rPr>
              <a:t>are limited</a:t>
            </a:r>
            <a:r>
              <a:rPr lang="en-US" dirty="0">
                <a:latin typeface="Arial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All OMIT data (operation, maintenance, installation, training).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Detailed manufacturing data in the cases where the government has </a:t>
            </a:r>
            <a:r>
              <a:rPr lang="en-US" dirty="0" smtClean="0">
                <a:latin typeface="Arial" charset="0"/>
              </a:rPr>
              <a:t>the appropriate </a:t>
            </a:r>
            <a:r>
              <a:rPr lang="en-US" dirty="0">
                <a:latin typeface="Arial" charset="0"/>
              </a:rPr>
              <a:t>rights.</a:t>
            </a:r>
            <a:r>
              <a:rPr lang="en-US" sz="1400" dirty="0">
                <a:latin typeface="Arial" charset="0"/>
              </a:rPr>
              <a:t/>
            </a:r>
            <a:br>
              <a:rPr lang="en-US" sz="1400" dirty="0">
                <a:latin typeface="Arial" charset="0"/>
              </a:rPr>
            </a:br>
            <a:r>
              <a:rPr lang="en-US" sz="1400" dirty="0">
                <a:latin typeface="Arial" charset="0"/>
              </a:rPr>
              <a:t/>
            </a:r>
            <a:br>
              <a:rPr lang="en-US" sz="1400" dirty="0">
                <a:latin typeface="Arial" charset="0"/>
              </a:rPr>
            </a:br>
            <a:endParaRPr lang="en-US" sz="1400" dirty="0">
              <a:latin typeface="Arial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093075" y="5883831"/>
            <a:ext cx="10268607" cy="769441"/>
          </a:xfrm>
          <a:prstGeom prst="rect">
            <a:avLst/>
          </a:prstGeom>
          <a:solidFill>
            <a:srgbClr val="006699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200" dirty="0">
                <a:solidFill>
                  <a:srgbClr val="CDD8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</a:t>
            </a:r>
            <a:r>
              <a:rPr lang="en-US" sz="2200" dirty="0" smtClean="0">
                <a:solidFill>
                  <a:srgbClr val="CDD8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he data developed to support design and manufacturing is valuable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200" dirty="0" smtClean="0">
                <a:solidFill>
                  <a:srgbClr val="CDD8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Additional data is required to support the product post delivery</a:t>
            </a:r>
            <a:endParaRPr lang="en-US" sz="2200" dirty="0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5350953" y="6656513"/>
            <a:ext cx="1494319" cy="24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200" dirty="0" smtClean="0">
                <a:solidFill>
                  <a:srgbClr val="031F73"/>
                </a:solidFill>
                <a:latin typeface="Roboto Light"/>
                <a:cs typeface="Roboto Light"/>
              </a:rPr>
              <a:t>Cleared for </a:t>
            </a:r>
            <a:r>
              <a:rPr lang="en-US" sz="1200" dirty="0">
                <a:solidFill>
                  <a:srgbClr val="031F73"/>
                </a:solidFill>
                <a:latin typeface="Roboto Light"/>
                <a:cs typeface="Roboto Light"/>
              </a:rPr>
              <a:t>R</a:t>
            </a:r>
            <a:r>
              <a:rPr lang="en-US" sz="1200" dirty="0" smtClean="0">
                <a:solidFill>
                  <a:srgbClr val="031F73"/>
                </a:solidFill>
                <a:latin typeface="Roboto Light"/>
                <a:cs typeface="Roboto Light"/>
              </a:rPr>
              <a:t>elease</a:t>
            </a:r>
            <a:endParaRPr lang="en-US" sz="1200" dirty="0">
              <a:solidFill>
                <a:srgbClr val="031F73"/>
              </a:solidFill>
              <a:latin typeface="Roboto Light"/>
              <a:cs typeface="Roboto Ligh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84138" y="184151"/>
            <a:ext cx="5019323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latin typeface="Arial" charset="0"/>
              </a:rPr>
              <a:t>The Bottom </a:t>
            </a:r>
            <a:r>
              <a:rPr lang="en-US" sz="2800" dirty="0" smtClean="0">
                <a:latin typeface="Arial" charset="0"/>
              </a:rPr>
              <a:t>Line</a:t>
            </a:r>
          </a:p>
          <a:p>
            <a:pPr algn="r">
              <a:lnSpc>
                <a:spcPct val="90000"/>
              </a:lnSpc>
            </a:pPr>
            <a:r>
              <a:rPr lang="en-US" alt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</a:t>
            </a:r>
            <a:r>
              <a:rPr lang="en-US" alt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he right data to the right place at the right time</a:t>
            </a:r>
            <a:endParaRPr lang="en-US" alt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47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207752" y="198898"/>
            <a:ext cx="4695708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algn="l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rgbClr val="031F73"/>
                </a:solidFill>
              </a:rPr>
              <a:t> 3D Technical Data </a:t>
            </a:r>
            <a:r>
              <a:rPr lang="en-US" altLang="en-US" sz="2800" dirty="0" smtClean="0">
                <a:solidFill>
                  <a:srgbClr val="031F73"/>
                </a:solidFill>
              </a:rPr>
              <a:t>Package</a:t>
            </a:r>
          </a:p>
          <a:p>
            <a:pPr algn="r">
              <a:lnSpc>
                <a:spcPct val="90000"/>
              </a:lnSpc>
              <a:defRPr/>
            </a:pPr>
            <a:r>
              <a:rPr lang="en-US" altLang="en-US" sz="1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acceptable </a:t>
            </a:r>
            <a:r>
              <a:rPr lang="en-US" alt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to DLA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5350953" y="6614949"/>
            <a:ext cx="1494319" cy="24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200" dirty="0" smtClean="0">
                <a:solidFill>
                  <a:srgbClr val="031F73"/>
                </a:solidFill>
                <a:latin typeface="Roboto Light"/>
                <a:cs typeface="Roboto Light"/>
              </a:rPr>
              <a:t>Cleared for </a:t>
            </a:r>
            <a:r>
              <a:rPr lang="en-US" sz="1200" dirty="0">
                <a:solidFill>
                  <a:srgbClr val="031F73"/>
                </a:solidFill>
                <a:latin typeface="Roboto Light"/>
                <a:cs typeface="Roboto Light"/>
              </a:rPr>
              <a:t>R</a:t>
            </a:r>
            <a:r>
              <a:rPr lang="en-US" sz="1200" dirty="0" smtClean="0">
                <a:solidFill>
                  <a:srgbClr val="031F73"/>
                </a:solidFill>
                <a:latin typeface="Roboto Light"/>
                <a:cs typeface="Roboto Light"/>
              </a:rPr>
              <a:t>elease</a:t>
            </a:r>
            <a:endParaRPr lang="en-US" sz="1200" dirty="0">
              <a:solidFill>
                <a:srgbClr val="031F73"/>
              </a:solidFill>
              <a:latin typeface="Roboto Light"/>
              <a:cs typeface="Roboto Ligh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26" y="1339455"/>
            <a:ext cx="5356905" cy="4075725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73888" y="5548904"/>
            <a:ext cx="11231425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200" i="1" dirty="0" smtClean="0">
                <a:solidFill>
                  <a:srgbClr val="F6F7FA"/>
                </a:solidFill>
              </a:rPr>
              <a:t>PDF </a:t>
            </a:r>
            <a:r>
              <a:rPr lang="en-US" sz="2200" i="1" dirty="0">
                <a:solidFill>
                  <a:srgbClr val="F6F7FA"/>
                </a:solidFill>
              </a:rPr>
              <a:t>may not be the preferred approach for every </a:t>
            </a:r>
            <a:r>
              <a:rPr lang="en-US" sz="2200" i="1" dirty="0" smtClean="0">
                <a:solidFill>
                  <a:srgbClr val="F6F7FA"/>
                </a:solidFill>
              </a:rPr>
              <a:t>program.</a:t>
            </a:r>
          </a:p>
          <a:p>
            <a:pPr lvl="0" algn="ctr">
              <a:defRPr/>
            </a:pPr>
            <a:r>
              <a:rPr lang="en-US" sz="2200" i="1" dirty="0" smtClean="0">
                <a:solidFill>
                  <a:srgbClr val="F6F7FA"/>
                </a:solidFill>
              </a:rPr>
              <a:t>DLA is looking </a:t>
            </a:r>
            <a:r>
              <a:rPr lang="en-US" sz="2200" i="1" dirty="0">
                <a:solidFill>
                  <a:srgbClr val="F6F7FA"/>
                </a:solidFill>
              </a:rPr>
              <a:t>at other </a:t>
            </a:r>
            <a:r>
              <a:rPr lang="en-US" sz="2200" i="1" dirty="0" smtClean="0">
                <a:solidFill>
                  <a:srgbClr val="F6F7FA"/>
                </a:solidFill>
              </a:rPr>
              <a:t>formats.</a:t>
            </a:r>
            <a:endParaRPr lang="en-US" sz="2200" i="1" dirty="0">
              <a:solidFill>
                <a:srgbClr val="F6F7FA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47878" y="1183155"/>
            <a:ext cx="5978313" cy="4319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187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acceptable 3D formats</a:t>
            </a:r>
          </a:p>
          <a:p>
            <a:pPr marL="231775" marR="0" indent="-2317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187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ISO 14306:2017 </a:t>
            </a:r>
            <a:r>
              <a:rPr lang="en-US" dirty="0">
                <a:solidFill>
                  <a:srgbClr val="00187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Industrial automation systems and integration -- JT file format specification for 3D visualization</a:t>
            </a:r>
            <a:endParaRPr lang="en-US" dirty="0">
              <a:solidFill>
                <a:srgbClr val="00187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1775" indent="-2317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187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HTML 5.2 World Wide Web: the Hypertext Markup Language (HTML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1775" marR="0" indent="-2317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187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ISO </a:t>
            </a:r>
            <a:r>
              <a:rPr lang="en-US" dirty="0">
                <a:solidFill>
                  <a:srgbClr val="00187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10303-242:2014 Industrial automation systems and integration -- Product data representation and exchange -- Part 242: Application protocol: Managed model-based 3D engineering</a:t>
            </a:r>
            <a:endParaRPr lang="en-US" dirty="0">
              <a:solidFill>
                <a:srgbClr val="00187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1775" marR="0" indent="-2317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187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ISO/IEC 19775-1:2013 Information technology — Computer graphics, image processing and environmental data representation — Extensible 3D (X3D) — Part 1: Architecture and base </a:t>
            </a:r>
            <a:r>
              <a:rPr lang="en-US" dirty="0" smtClean="0">
                <a:solidFill>
                  <a:srgbClr val="00187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components</a:t>
            </a:r>
            <a:endParaRPr lang="en-US" dirty="0">
              <a:solidFill>
                <a:srgbClr val="00187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598726" y="1339455"/>
            <a:ext cx="5356905" cy="4075725"/>
          </a:xfrm>
          <a:custGeom>
            <a:avLst/>
            <a:gdLst>
              <a:gd name="connsiteX0" fmla="*/ 3520937 w 5356905"/>
              <a:gd name="connsiteY0" fmla="*/ 27556 h 4075725"/>
              <a:gd name="connsiteX1" fmla="*/ 3345912 w 5356905"/>
              <a:gd name="connsiteY1" fmla="*/ 360226 h 4075725"/>
              <a:gd name="connsiteX2" fmla="*/ 3058209 w 5356905"/>
              <a:gd name="connsiteY2" fmla="*/ 71763 h 4075725"/>
              <a:gd name="connsiteX3" fmla="*/ 3007808 w 5356905"/>
              <a:gd name="connsiteY3" fmla="*/ 425964 h 4075725"/>
              <a:gd name="connsiteX4" fmla="*/ 2627016 w 5356905"/>
              <a:gd name="connsiteY4" fmla="*/ 201370 h 4075725"/>
              <a:gd name="connsiteX5" fmla="*/ 2704662 w 5356905"/>
              <a:gd name="connsiteY5" fmla="*/ 552973 h 4075725"/>
              <a:gd name="connsiteX6" fmla="*/ 2256741 w 5356905"/>
              <a:gd name="connsiteY6" fmla="*/ 407545 h 4075725"/>
              <a:gd name="connsiteX7" fmla="*/ 2457148 w 5356905"/>
              <a:gd name="connsiteY7" fmla="*/ 732583 h 4075725"/>
              <a:gd name="connsiteX8" fmla="*/ 1972620 w 5356905"/>
              <a:gd name="connsiteY8" fmla="*/ 676239 h 4075725"/>
              <a:gd name="connsiteX9" fmla="*/ 2282123 w 5356905"/>
              <a:gd name="connsiteY9" fmla="*/ 952564 h 4075725"/>
              <a:gd name="connsiteX10" fmla="*/ 1794013 w 5356905"/>
              <a:gd name="connsiteY10" fmla="*/ 989138 h 4075725"/>
              <a:gd name="connsiteX11" fmla="*/ 2191533 w 5356905"/>
              <a:gd name="connsiteY11" fmla="*/ 1197912 h 4075725"/>
              <a:gd name="connsiteX12" fmla="*/ 1733094 w 5356905"/>
              <a:gd name="connsiteY12" fmla="*/ 1324921 h 4075725"/>
              <a:gd name="connsiteX13" fmla="*/ 2191533 w 5356905"/>
              <a:gd name="connsiteY13" fmla="*/ 1451930 h 4075725"/>
              <a:gd name="connsiteX14" fmla="*/ 1794013 w 5356905"/>
              <a:gd name="connsiteY14" fmla="*/ 1660704 h 4075725"/>
              <a:gd name="connsiteX15" fmla="*/ 2282123 w 5356905"/>
              <a:gd name="connsiteY15" fmla="*/ 1697278 h 4075725"/>
              <a:gd name="connsiteX16" fmla="*/ 1972620 w 5356905"/>
              <a:gd name="connsiteY16" fmla="*/ 1973604 h 4075725"/>
              <a:gd name="connsiteX17" fmla="*/ 2457148 w 5356905"/>
              <a:gd name="connsiteY17" fmla="*/ 1917259 h 4075725"/>
              <a:gd name="connsiteX18" fmla="*/ 2256741 w 5356905"/>
              <a:gd name="connsiteY18" fmla="*/ 2242297 h 4075725"/>
              <a:gd name="connsiteX19" fmla="*/ 2704662 w 5356905"/>
              <a:gd name="connsiteY19" fmla="*/ 2096869 h 4075725"/>
              <a:gd name="connsiteX20" fmla="*/ 2627016 w 5356905"/>
              <a:gd name="connsiteY20" fmla="*/ 2448472 h 4075725"/>
              <a:gd name="connsiteX21" fmla="*/ 3007808 w 5356905"/>
              <a:gd name="connsiteY21" fmla="*/ 2223878 h 4075725"/>
              <a:gd name="connsiteX22" fmla="*/ 3058209 w 5356905"/>
              <a:gd name="connsiteY22" fmla="*/ 2578079 h 4075725"/>
              <a:gd name="connsiteX23" fmla="*/ 3345912 w 5356905"/>
              <a:gd name="connsiteY23" fmla="*/ 2289616 h 4075725"/>
              <a:gd name="connsiteX24" fmla="*/ 3520937 w 5356905"/>
              <a:gd name="connsiteY24" fmla="*/ 2622286 h 4075725"/>
              <a:gd name="connsiteX25" fmla="*/ 3695962 w 5356905"/>
              <a:gd name="connsiteY25" fmla="*/ 2289616 h 4075725"/>
              <a:gd name="connsiteX26" fmla="*/ 3983665 w 5356905"/>
              <a:gd name="connsiteY26" fmla="*/ 2578079 h 4075725"/>
              <a:gd name="connsiteX27" fmla="*/ 4034066 w 5356905"/>
              <a:gd name="connsiteY27" fmla="*/ 2223878 h 4075725"/>
              <a:gd name="connsiteX28" fmla="*/ 4414859 w 5356905"/>
              <a:gd name="connsiteY28" fmla="*/ 2448472 h 4075725"/>
              <a:gd name="connsiteX29" fmla="*/ 4337212 w 5356905"/>
              <a:gd name="connsiteY29" fmla="*/ 2096869 h 4075725"/>
              <a:gd name="connsiteX30" fmla="*/ 4785133 w 5356905"/>
              <a:gd name="connsiteY30" fmla="*/ 2242297 h 4075725"/>
              <a:gd name="connsiteX31" fmla="*/ 4584726 w 5356905"/>
              <a:gd name="connsiteY31" fmla="*/ 1917259 h 4075725"/>
              <a:gd name="connsiteX32" fmla="*/ 5069254 w 5356905"/>
              <a:gd name="connsiteY32" fmla="*/ 1973604 h 4075725"/>
              <a:gd name="connsiteX33" fmla="*/ 4759751 w 5356905"/>
              <a:gd name="connsiteY33" fmla="*/ 1697278 h 4075725"/>
              <a:gd name="connsiteX34" fmla="*/ 5247861 w 5356905"/>
              <a:gd name="connsiteY34" fmla="*/ 1660704 h 4075725"/>
              <a:gd name="connsiteX35" fmla="*/ 4850341 w 5356905"/>
              <a:gd name="connsiteY35" fmla="*/ 1451930 h 4075725"/>
              <a:gd name="connsiteX36" fmla="*/ 5308780 w 5356905"/>
              <a:gd name="connsiteY36" fmla="*/ 1324921 h 4075725"/>
              <a:gd name="connsiteX37" fmla="*/ 4850341 w 5356905"/>
              <a:gd name="connsiteY37" fmla="*/ 1197912 h 4075725"/>
              <a:gd name="connsiteX38" fmla="*/ 5247861 w 5356905"/>
              <a:gd name="connsiteY38" fmla="*/ 989138 h 4075725"/>
              <a:gd name="connsiteX39" fmla="*/ 4759751 w 5356905"/>
              <a:gd name="connsiteY39" fmla="*/ 952564 h 4075725"/>
              <a:gd name="connsiteX40" fmla="*/ 5069254 w 5356905"/>
              <a:gd name="connsiteY40" fmla="*/ 676239 h 4075725"/>
              <a:gd name="connsiteX41" fmla="*/ 4584726 w 5356905"/>
              <a:gd name="connsiteY41" fmla="*/ 732583 h 4075725"/>
              <a:gd name="connsiteX42" fmla="*/ 4785133 w 5356905"/>
              <a:gd name="connsiteY42" fmla="*/ 407545 h 4075725"/>
              <a:gd name="connsiteX43" fmla="*/ 4337212 w 5356905"/>
              <a:gd name="connsiteY43" fmla="*/ 552973 h 4075725"/>
              <a:gd name="connsiteX44" fmla="*/ 4414859 w 5356905"/>
              <a:gd name="connsiteY44" fmla="*/ 201370 h 4075725"/>
              <a:gd name="connsiteX45" fmla="*/ 4034066 w 5356905"/>
              <a:gd name="connsiteY45" fmla="*/ 425964 h 4075725"/>
              <a:gd name="connsiteX46" fmla="*/ 3983665 w 5356905"/>
              <a:gd name="connsiteY46" fmla="*/ 71763 h 4075725"/>
              <a:gd name="connsiteX47" fmla="*/ 3695962 w 5356905"/>
              <a:gd name="connsiteY47" fmla="*/ 360226 h 4075725"/>
              <a:gd name="connsiteX48" fmla="*/ 0 w 5356905"/>
              <a:gd name="connsiteY48" fmla="*/ 0 h 4075725"/>
              <a:gd name="connsiteX49" fmla="*/ 5356905 w 5356905"/>
              <a:gd name="connsiteY49" fmla="*/ 0 h 4075725"/>
              <a:gd name="connsiteX50" fmla="*/ 5356905 w 5356905"/>
              <a:gd name="connsiteY50" fmla="*/ 4075725 h 4075725"/>
              <a:gd name="connsiteX51" fmla="*/ 0 w 5356905"/>
              <a:gd name="connsiteY51" fmla="*/ 4075725 h 407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356905" h="4075725">
                <a:moveTo>
                  <a:pt x="3520937" y="27556"/>
                </a:moveTo>
                <a:lnTo>
                  <a:pt x="3345912" y="360226"/>
                </a:lnTo>
                <a:lnTo>
                  <a:pt x="3058209" y="71763"/>
                </a:lnTo>
                <a:lnTo>
                  <a:pt x="3007808" y="425964"/>
                </a:lnTo>
                <a:lnTo>
                  <a:pt x="2627016" y="201370"/>
                </a:lnTo>
                <a:lnTo>
                  <a:pt x="2704662" y="552973"/>
                </a:lnTo>
                <a:lnTo>
                  <a:pt x="2256741" y="407545"/>
                </a:lnTo>
                <a:lnTo>
                  <a:pt x="2457148" y="732583"/>
                </a:lnTo>
                <a:lnTo>
                  <a:pt x="1972620" y="676239"/>
                </a:lnTo>
                <a:lnTo>
                  <a:pt x="2282123" y="952564"/>
                </a:lnTo>
                <a:lnTo>
                  <a:pt x="1794013" y="989138"/>
                </a:lnTo>
                <a:lnTo>
                  <a:pt x="2191533" y="1197912"/>
                </a:lnTo>
                <a:lnTo>
                  <a:pt x="1733094" y="1324921"/>
                </a:lnTo>
                <a:lnTo>
                  <a:pt x="2191533" y="1451930"/>
                </a:lnTo>
                <a:lnTo>
                  <a:pt x="1794013" y="1660704"/>
                </a:lnTo>
                <a:lnTo>
                  <a:pt x="2282123" y="1697278"/>
                </a:lnTo>
                <a:lnTo>
                  <a:pt x="1972620" y="1973604"/>
                </a:lnTo>
                <a:lnTo>
                  <a:pt x="2457148" y="1917259"/>
                </a:lnTo>
                <a:lnTo>
                  <a:pt x="2256741" y="2242297"/>
                </a:lnTo>
                <a:lnTo>
                  <a:pt x="2704662" y="2096869"/>
                </a:lnTo>
                <a:lnTo>
                  <a:pt x="2627016" y="2448472"/>
                </a:lnTo>
                <a:lnTo>
                  <a:pt x="3007808" y="2223878"/>
                </a:lnTo>
                <a:lnTo>
                  <a:pt x="3058209" y="2578079"/>
                </a:lnTo>
                <a:lnTo>
                  <a:pt x="3345912" y="2289616"/>
                </a:lnTo>
                <a:lnTo>
                  <a:pt x="3520937" y="2622286"/>
                </a:lnTo>
                <a:lnTo>
                  <a:pt x="3695962" y="2289616"/>
                </a:lnTo>
                <a:lnTo>
                  <a:pt x="3983665" y="2578079"/>
                </a:lnTo>
                <a:lnTo>
                  <a:pt x="4034066" y="2223878"/>
                </a:lnTo>
                <a:lnTo>
                  <a:pt x="4414859" y="2448472"/>
                </a:lnTo>
                <a:lnTo>
                  <a:pt x="4337212" y="2096869"/>
                </a:lnTo>
                <a:lnTo>
                  <a:pt x="4785133" y="2242297"/>
                </a:lnTo>
                <a:lnTo>
                  <a:pt x="4584726" y="1917259"/>
                </a:lnTo>
                <a:lnTo>
                  <a:pt x="5069254" y="1973604"/>
                </a:lnTo>
                <a:lnTo>
                  <a:pt x="4759751" y="1697278"/>
                </a:lnTo>
                <a:lnTo>
                  <a:pt x="5247861" y="1660704"/>
                </a:lnTo>
                <a:lnTo>
                  <a:pt x="4850341" y="1451930"/>
                </a:lnTo>
                <a:lnTo>
                  <a:pt x="5308780" y="1324921"/>
                </a:lnTo>
                <a:lnTo>
                  <a:pt x="4850341" y="1197912"/>
                </a:lnTo>
                <a:lnTo>
                  <a:pt x="5247861" y="989138"/>
                </a:lnTo>
                <a:lnTo>
                  <a:pt x="4759751" y="952564"/>
                </a:lnTo>
                <a:lnTo>
                  <a:pt x="5069254" y="676239"/>
                </a:lnTo>
                <a:lnTo>
                  <a:pt x="4584726" y="732583"/>
                </a:lnTo>
                <a:lnTo>
                  <a:pt x="4785133" y="407545"/>
                </a:lnTo>
                <a:lnTo>
                  <a:pt x="4337212" y="552973"/>
                </a:lnTo>
                <a:lnTo>
                  <a:pt x="4414859" y="201370"/>
                </a:lnTo>
                <a:lnTo>
                  <a:pt x="4034066" y="425964"/>
                </a:lnTo>
                <a:lnTo>
                  <a:pt x="3983665" y="71763"/>
                </a:lnTo>
                <a:lnTo>
                  <a:pt x="3695962" y="360226"/>
                </a:lnTo>
                <a:close/>
                <a:moveTo>
                  <a:pt x="0" y="0"/>
                </a:moveTo>
                <a:lnTo>
                  <a:pt x="5356905" y="0"/>
                </a:lnTo>
                <a:lnTo>
                  <a:pt x="5356905" y="4075725"/>
                </a:lnTo>
                <a:lnTo>
                  <a:pt x="0" y="4075725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35277" y="889304"/>
            <a:ext cx="12314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solidFill>
                  <a:srgbClr val="001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</a:t>
            </a:r>
            <a:r>
              <a:rPr lang="en-US" sz="1400" dirty="0" smtClean="0">
                <a:solidFill>
                  <a:srgbClr val="001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 view</a:t>
            </a:r>
          </a:p>
          <a:p>
            <a:pPr algn="r"/>
            <a:r>
              <a:rPr lang="en-US" sz="1000" dirty="0" smtClean="0">
                <a:solidFill>
                  <a:srgbClr val="0018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14739-1:2014</a:t>
            </a:r>
            <a:endParaRPr lang="en-US" sz="1000" dirty="0">
              <a:solidFill>
                <a:srgbClr val="00187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719078" y="1062014"/>
            <a:ext cx="586097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05175" y="1062014"/>
            <a:ext cx="361950" cy="849336"/>
          </a:xfrm>
          <a:prstGeom prst="line">
            <a:avLst/>
          </a:prstGeom>
          <a:ln w="19050">
            <a:solidFill>
              <a:schemeClr val="tx2"/>
            </a:solidFill>
            <a:headEnd type="none" w="lg" len="lg"/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61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280563" y="184151"/>
            <a:ext cx="2622898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algn="l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rgbClr val="031F73"/>
                </a:solidFill>
              </a:rPr>
              <a:t> Neutral is </a:t>
            </a:r>
            <a:r>
              <a:rPr lang="en-US" altLang="en-US" sz="2800" dirty="0" smtClean="0">
                <a:solidFill>
                  <a:srgbClr val="031F73"/>
                </a:solidFill>
              </a:rPr>
              <a:t>Nice</a:t>
            </a:r>
          </a:p>
          <a:p>
            <a:pPr algn="r">
              <a:lnSpc>
                <a:spcPct val="90000"/>
              </a:lnSpc>
              <a:defRPr/>
            </a:pPr>
            <a:r>
              <a:rPr lang="en-US" altLang="en-US" sz="1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but </a:t>
            </a:r>
            <a:r>
              <a:rPr lang="en-US" alt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native is not nasty</a:t>
            </a:r>
          </a:p>
          <a:p>
            <a:pPr algn="r">
              <a:lnSpc>
                <a:spcPct val="90000"/>
              </a:lnSpc>
              <a:defRPr/>
            </a:pPr>
            <a:endParaRPr lang="en-US" altLang="en-US" sz="1800" dirty="0">
              <a:solidFill>
                <a:srgbClr val="F6F7FA"/>
              </a:solidFill>
            </a:endParaRPr>
          </a:p>
        </p:txBody>
      </p:sp>
      <p:pic>
        <p:nvPicPr>
          <p:cNvPr id="58" name="Picture 7" descr="Imag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48" y="966991"/>
            <a:ext cx="5373113" cy="204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 Box 6"/>
          <p:cNvSpPr txBox="1">
            <a:spLocks noChangeArrowheads="1"/>
          </p:cNvSpPr>
          <p:nvPr/>
        </p:nvSpPr>
        <p:spPr bwMode="auto">
          <a:xfrm>
            <a:off x="1387368" y="2784592"/>
            <a:ext cx="4853989" cy="377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buFontTx/>
              <a:buNone/>
            </a:pPr>
            <a:r>
              <a:rPr lang="en-US" altLang="en-US" sz="1000" dirty="0">
                <a:latin typeface="Courier" pitchFamily="49" charset="0"/>
              </a:rPr>
              <a:t>/* Fuel Oil Fill System Definition */</a:t>
            </a:r>
          </a:p>
          <a:p>
            <a:pPr algn="l">
              <a:buFontTx/>
              <a:buNone/>
            </a:pPr>
            <a:r>
              <a:rPr lang="en-US" altLang="en-US" sz="1000" dirty="0">
                <a:latin typeface="Courier" pitchFamily="49" charset="0"/>
              </a:rPr>
              <a:t>#58 = BREAKDOWN_OF($,$,$,#54,#57);</a:t>
            </a:r>
          </a:p>
          <a:p>
            <a:pPr algn="l">
              <a:buFontTx/>
              <a:buNone/>
            </a:pPr>
            <a:r>
              <a:rPr lang="en-US" altLang="en-US" sz="1000" dirty="0">
                <a:latin typeface="Courier" pitchFamily="49" charset="0"/>
              </a:rPr>
              <a:t>#54 = SYSTEM_BREAKDOWN_VERSION($,$,#7);</a:t>
            </a:r>
          </a:p>
          <a:p>
            <a:pPr algn="l">
              <a:buFontTx/>
              <a:buNone/>
            </a:pPr>
            <a:r>
              <a:rPr lang="en-US" altLang="en-US" sz="1000" dirty="0">
                <a:latin typeface="Courier" pitchFamily="49" charset="0"/>
              </a:rPr>
              <a:t>#7 = SYSTEM_BREAKDOWN($,$,$);</a:t>
            </a:r>
          </a:p>
          <a:p>
            <a:pPr algn="l">
              <a:buFontTx/>
              <a:buNone/>
            </a:pPr>
            <a:r>
              <a:rPr lang="en-US" altLang="en-US" sz="1000" dirty="0">
                <a:latin typeface="Courier" pitchFamily="49" charset="0"/>
              </a:rPr>
              <a:t>/* Hose Gate Valve as member of Fuel Oil Fill System */</a:t>
            </a:r>
          </a:p>
          <a:p>
            <a:pPr algn="l">
              <a:buFontTx/>
              <a:buNone/>
            </a:pPr>
            <a:r>
              <a:rPr lang="en-US" altLang="en-US" sz="1000" dirty="0">
                <a:latin typeface="Courier" pitchFamily="49" charset="0"/>
              </a:rPr>
              <a:t>#59 = BREAKDOWN_CONTEXT($,$,$,#54,#5);</a:t>
            </a:r>
          </a:p>
          <a:p>
            <a:pPr algn="l">
              <a:buFontTx/>
              <a:buNone/>
            </a:pPr>
            <a:r>
              <a:rPr lang="en-US" altLang="en-US" sz="1000" dirty="0">
                <a:latin typeface="Courier" pitchFamily="49" charset="0"/>
              </a:rPr>
              <a:t>#5 = BREAKDOWN_ELEMENT_DEFINITION($,$,$,$,(),#6);</a:t>
            </a:r>
          </a:p>
          <a:p>
            <a:pPr algn="l">
              <a:buFontTx/>
              <a:buNone/>
            </a:pPr>
            <a:r>
              <a:rPr lang="en-US" altLang="en-US" sz="1000" dirty="0">
                <a:latin typeface="Courier" pitchFamily="49" charset="0"/>
              </a:rPr>
              <a:t>#6 = BREAKDOWN_ELEMENT_VERSION($,$,#2);</a:t>
            </a:r>
          </a:p>
          <a:p>
            <a:pPr algn="l">
              <a:buFontTx/>
              <a:buNone/>
            </a:pPr>
            <a:r>
              <a:rPr lang="en-US" altLang="en-US" sz="1000" dirty="0">
                <a:latin typeface="Courier" pitchFamily="49" charset="0"/>
              </a:rPr>
              <a:t>#2 = BREAKDOWN_ELEMENT('1',$,$);</a:t>
            </a:r>
          </a:p>
          <a:p>
            <a:pPr algn="l">
              <a:buFontTx/>
              <a:buNone/>
            </a:pPr>
            <a:r>
              <a:rPr lang="en-US" altLang="en-US" sz="1000" dirty="0">
                <a:latin typeface="Courier" pitchFamily="49" charset="0"/>
              </a:rPr>
              <a:t>#3 = BREAKDOWN_ELEMENT_REALIZATION($,$,$,#5,#12);</a:t>
            </a:r>
          </a:p>
          <a:p>
            <a:pPr algn="l">
              <a:buFontTx/>
              <a:buNone/>
            </a:pPr>
            <a:r>
              <a:rPr lang="en-US" altLang="en-US" sz="1000" dirty="0">
                <a:latin typeface="Courier" pitchFamily="49" charset="0"/>
              </a:rPr>
              <a:t>/* Flange as member of Fuel Oil Fill System */</a:t>
            </a:r>
          </a:p>
          <a:p>
            <a:pPr algn="l">
              <a:buFontTx/>
              <a:buNone/>
            </a:pPr>
            <a:r>
              <a:rPr lang="en-US" altLang="en-US" sz="1000" dirty="0">
                <a:latin typeface="Courier" pitchFamily="49" charset="0"/>
              </a:rPr>
              <a:t>#61 = BREAKDOWN_CONTEXT($,$,$,#54,#45);</a:t>
            </a:r>
          </a:p>
          <a:p>
            <a:pPr algn="l">
              <a:buFontTx/>
              <a:buNone/>
            </a:pPr>
            <a:r>
              <a:rPr lang="en-US" altLang="en-US" sz="1000" dirty="0">
                <a:latin typeface="Courier" pitchFamily="49" charset="0"/>
              </a:rPr>
              <a:t>#45 = BREAKDOWN_ELEMENT_DEFINITION($,$,$,$,(),#47);</a:t>
            </a:r>
          </a:p>
          <a:p>
            <a:pPr algn="l">
              <a:buFontTx/>
              <a:buNone/>
            </a:pPr>
            <a:r>
              <a:rPr lang="en-US" altLang="en-US" sz="1000" dirty="0">
                <a:latin typeface="Courier" pitchFamily="49" charset="0"/>
              </a:rPr>
              <a:t>#47 = BREAKDOWN_ELEMENT_VERSION($,$,#48);</a:t>
            </a:r>
          </a:p>
          <a:p>
            <a:pPr algn="l">
              <a:buFontTx/>
              <a:buNone/>
            </a:pPr>
            <a:r>
              <a:rPr lang="en-US" altLang="en-US" sz="1000" dirty="0">
                <a:latin typeface="Courier" pitchFamily="49" charset="0"/>
              </a:rPr>
              <a:t>#48 = BREAKDOWN_ELEMENT('1',$,$);</a:t>
            </a:r>
          </a:p>
          <a:p>
            <a:pPr algn="l">
              <a:buFontTx/>
              <a:buNone/>
            </a:pPr>
            <a:r>
              <a:rPr lang="en-US" altLang="en-US" sz="1000" dirty="0">
                <a:latin typeface="Courier" pitchFamily="49" charset="0"/>
              </a:rPr>
              <a:t>#46 = BREAKDOWN_ELEMENT_REALIZATION($,$,$,#45,#44);</a:t>
            </a:r>
          </a:p>
          <a:p>
            <a:pPr algn="l">
              <a:buFontTx/>
              <a:buNone/>
            </a:pPr>
            <a:r>
              <a:rPr lang="en-US" altLang="en-US" sz="1000" dirty="0">
                <a:latin typeface="Courier" pitchFamily="49" charset="0"/>
              </a:rPr>
              <a:t>/* Connection between hose gate valve and flange */</a:t>
            </a:r>
          </a:p>
          <a:p>
            <a:pPr algn="l">
              <a:buFontTx/>
              <a:buNone/>
            </a:pPr>
            <a:r>
              <a:rPr lang="en-US" altLang="en-US" sz="1000" dirty="0">
                <a:latin typeface="Courier" pitchFamily="49" charset="0"/>
              </a:rPr>
              <a:t>#66 = INTERFACE_CONNECTION($,$,'bolted',#63,#64);</a:t>
            </a:r>
          </a:p>
          <a:p>
            <a:pPr algn="l">
              <a:buFontTx/>
              <a:buNone/>
            </a:pPr>
            <a:r>
              <a:rPr lang="en-US" altLang="en-US" sz="1000" dirty="0">
                <a:latin typeface="Courier" pitchFamily="49" charset="0"/>
              </a:rPr>
              <a:t>#65 = INTERFACE_CONNECTOR_DEFINITION($,$,'1/8" gasket,</a:t>
            </a:r>
          </a:p>
          <a:p>
            <a:pPr algn="l">
              <a:buFontTx/>
              <a:buNone/>
            </a:pPr>
            <a:r>
              <a:rPr lang="en-US" altLang="en-US" sz="1000" dirty="0">
                <a:latin typeface="Courier" pitchFamily="49" charset="0"/>
              </a:rPr>
              <a:t>4 - 3/8 - 16UNC" x 2" bolt ',$,(),$,$);</a:t>
            </a:r>
          </a:p>
          <a:p>
            <a:pPr algn="l">
              <a:buFontTx/>
              <a:buNone/>
            </a:pPr>
            <a:r>
              <a:rPr lang="en-US" altLang="en-US" sz="1000" dirty="0">
                <a:latin typeface="Courier" pitchFamily="49" charset="0"/>
              </a:rPr>
              <a:t>#64 = INTERFACE_CONNECTOR_OCCURRENCE($,$,$,#65,#44);</a:t>
            </a:r>
          </a:p>
          <a:p>
            <a:pPr algn="l">
              <a:buFontTx/>
              <a:buNone/>
            </a:pPr>
            <a:r>
              <a:rPr lang="en-US" altLang="en-US" sz="1000" dirty="0">
                <a:latin typeface="Courier" pitchFamily="49" charset="0"/>
              </a:rPr>
              <a:t>#63 = INTERFACE_CONNECTOR_OCCURRENCE($,$,$,#65,#12);</a:t>
            </a:r>
          </a:p>
          <a:p>
            <a:pPr algn="l">
              <a:buFontTx/>
              <a:buNone/>
            </a:pPr>
            <a:r>
              <a:rPr lang="en-US" altLang="en-US" sz="1000" dirty="0">
                <a:latin typeface="Courier" pitchFamily="49" charset="0"/>
              </a:rPr>
              <a:t>ENDSEC;</a:t>
            </a:r>
          </a:p>
          <a:p>
            <a:pPr algn="l">
              <a:buFontTx/>
              <a:buNone/>
            </a:pPr>
            <a:r>
              <a:rPr lang="en-US" altLang="en-US" sz="1000" dirty="0">
                <a:latin typeface="Courier" pitchFamily="49" charset="0"/>
              </a:rPr>
              <a:t>END-ISO-10303-21</a:t>
            </a:r>
            <a:r>
              <a:rPr lang="en-US" altLang="en-US" sz="1000" dirty="0" smtClean="0">
                <a:latin typeface="Courier" pitchFamily="49" charset="0"/>
              </a:rPr>
              <a:t>;</a:t>
            </a:r>
            <a:endParaRPr lang="en-US" altLang="en-US" sz="1000" dirty="0">
              <a:latin typeface="Courier" pitchFamily="49" charset="0"/>
            </a:endParaRPr>
          </a:p>
        </p:txBody>
      </p:sp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045" y="1113453"/>
            <a:ext cx="4973185" cy="5274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2" name="Straight Connector 61"/>
          <p:cNvCxnSpPr/>
          <p:nvPr/>
        </p:nvCxnSpPr>
        <p:spPr>
          <a:xfrm>
            <a:off x="6067124" y="1072055"/>
            <a:ext cx="0" cy="5484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5350953" y="6614949"/>
            <a:ext cx="1494319" cy="24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200" dirty="0" smtClean="0">
                <a:solidFill>
                  <a:srgbClr val="031F73"/>
                </a:solidFill>
                <a:latin typeface="Roboto Light"/>
                <a:cs typeface="Roboto Light"/>
              </a:rPr>
              <a:t>Cleared for </a:t>
            </a:r>
            <a:r>
              <a:rPr lang="en-US" sz="1200" dirty="0">
                <a:solidFill>
                  <a:srgbClr val="031F73"/>
                </a:solidFill>
                <a:latin typeface="Roboto Light"/>
                <a:cs typeface="Roboto Light"/>
              </a:rPr>
              <a:t>R</a:t>
            </a:r>
            <a:r>
              <a:rPr lang="en-US" sz="1200" dirty="0" smtClean="0">
                <a:solidFill>
                  <a:srgbClr val="031F73"/>
                </a:solidFill>
                <a:latin typeface="Roboto Light"/>
                <a:cs typeface="Roboto Light"/>
              </a:rPr>
              <a:t>elease</a:t>
            </a:r>
            <a:endParaRPr lang="en-US" sz="1200" dirty="0">
              <a:solidFill>
                <a:srgbClr val="031F73"/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18633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V="1">
            <a:off x="6928993" y="3489768"/>
            <a:ext cx="834686" cy="63359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2" y="1045610"/>
            <a:ext cx="3801018" cy="244415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535647" y="3110707"/>
            <a:ext cx="1511980" cy="1274426"/>
            <a:chOff x="9272975" y="-376760"/>
            <a:chExt cx="2098835" cy="16527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6"/>
            <a:stretch/>
          </p:blipFill>
          <p:spPr>
            <a:xfrm>
              <a:off x="9272975" y="-124158"/>
              <a:ext cx="2098835" cy="140012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908960" y="-376760"/>
              <a:ext cx="1457943" cy="439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344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31F73"/>
                  </a:solidFill>
                  <a:effectLst/>
                  <a:uLnTx/>
                  <a:uFillTx/>
                  <a:latin typeface="Lato Light" charset="0"/>
                  <a:ea typeface="MS PGothic" panose="020B0600070205080204" pitchFamily="34" charset="-128"/>
                  <a:cs typeface="+mn-cs"/>
                </a:rPr>
                <a:t>Lube Oil &amp; Fuel Oil</a:t>
              </a:r>
            </a:p>
            <a:p>
              <a:pPr marL="0" marR="0" lvl="0" indent="0" algn="ctr" defTabSz="91344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31F73"/>
                  </a:solidFill>
                  <a:effectLst/>
                  <a:uLnTx/>
                  <a:uFillTx/>
                  <a:latin typeface="Lato Light" charset="0"/>
                  <a:ea typeface="MS PGothic" panose="020B0600070205080204" pitchFamily="34" charset="-128"/>
                  <a:cs typeface="+mn-cs"/>
                </a:rPr>
                <a:t>Transfer Unit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31F73"/>
                </a:solidFill>
                <a:effectLst/>
                <a:uLnTx/>
                <a:uFillTx/>
                <a:latin typeface="Lato Light" charset="0"/>
                <a:ea typeface="MS PGothic" panose="020B0600070205080204" pitchFamily="34" charset="-128"/>
                <a:cs typeface="+mn-cs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3368367" y="3612066"/>
            <a:ext cx="171450" cy="35072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350008" y="2212800"/>
            <a:ext cx="1608464" cy="3098601"/>
            <a:chOff x="2174086" y="848723"/>
            <a:chExt cx="1608464" cy="3098601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6859" y="1205193"/>
              <a:ext cx="1475691" cy="24278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Oval 10"/>
            <p:cNvSpPr/>
            <p:nvPr/>
          </p:nvSpPr>
          <p:spPr>
            <a:xfrm>
              <a:off x="2174086" y="848723"/>
              <a:ext cx="1581884" cy="3098601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/>
          <p:cNvCxnSpPr>
            <a:stCxn id="8" idx="0"/>
          </p:cNvCxnSpPr>
          <p:nvPr/>
        </p:nvCxnSpPr>
        <p:spPr>
          <a:xfrm flipV="1">
            <a:off x="3454092" y="2255028"/>
            <a:ext cx="2485514" cy="1357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8" idx="4"/>
          </p:cNvCxnSpPr>
          <p:nvPr/>
        </p:nvCxnSpPr>
        <p:spPr>
          <a:xfrm flipH="1" flipV="1">
            <a:off x="3454092" y="3962789"/>
            <a:ext cx="2521515" cy="13131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605330" y="2216572"/>
            <a:ext cx="1367702" cy="272708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 hidden="1"/>
          <p:cNvCxnSpPr/>
          <p:nvPr/>
        </p:nvCxnSpPr>
        <p:spPr>
          <a:xfrm flipV="1">
            <a:off x="6861503" y="2465036"/>
            <a:ext cx="2521448" cy="673108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814266" y="4567941"/>
            <a:ext cx="956140" cy="423153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952180" y="3950641"/>
            <a:ext cx="2662083" cy="310371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1356202" y="2725649"/>
            <a:ext cx="1542747" cy="3183366"/>
          </a:xfrm>
          <a:custGeom>
            <a:avLst/>
            <a:gdLst>
              <a:gd name="connsiteX0" fmla="*/ 1542747 w 1542747"/>
              <a:gd name="connsiteY0" fmla="*/ 38232 h 3183366"/>
              <a:gd name="connsiteX1" fmla="*/ 814242 w 1542747"/>
              <a:gd name="connsiteY1" fmla="*/ 33208 h 3183366"/>
              <a:gd name="connsiteX2" fmla="*/ 286703 w 1542747"/>
              <a:gd name="connsiteY2" fmla="*/ 394949 h 3183366"/>
              <a:gd name="connsiteX3" fmla="*/ 60616 w 1542747"/>
              <a:gd name="connsiteY3" fmla="*/ 847125 h 3183366"/>
              <a:gd name="connsiteX4" fmla="*/ 325 w 1542747"/>
              <a:gd name="connsiteY4" fmla="*/ 1399784 h 3183366"/>
              <a:gd name="connsiteX5" fmla="*/ 45543 w 1542747"/>
              <a:gd name="connsiteY5" fmla="*/ 1841911 h 3183366"/>
              <a:gd name="connsiteX6" fmla="*/ 216365 w 1542747"/>
              <a:gd name="connsiteY6" fmla="*/ 2299111 h 3183366"/>
              <a:gd name="connsiteX7" fmla="*/ 527864 w 1542747"/>
              <a:gd name="connsiteY7" fmla="*/ 2766360 h 3183366"/>
              <a:gd name="connsiteX8" fmla="*/ 929798 w 1542747"/>
              <a:gd name="connsiteY8" fmla="*/ 3183366 h 318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2747" h="3183366">
                <a:moveTo>
                  <a:pt x="1542747" y="38232"/>
                </a:moveTo>
                <a:cubicBezTo>
                  <a:pt x="1283165" y="5993"/>
                  <a:pt x="1023583" y="-26245"/>
                  <a:pt x="814242" y="33208"/>
                </a:cubicBezTo>
                <a:cubicBezTo>
                  <a:pt x="604901" y="92661"/>
                  <a:pt x="412307" y="259296"/>
                  <a:pt x="286703" y="394949"/>
                </a:cubicBezTo>
                <a:cubicBezTo>
                  <a:pt x="161099" y="530602"/>
                  <a:pt x="108346" y="679653"/>
                  <a:pt x="60616" y="847125"/>
                </a:cubicBezTo>
                <a:cubicBezTo>
                  <a:pt x="12886" y="1014598"/>
                  <a:pt x="2837" y="1233986"/>
                  <a:pt x="325" y="1399784"/>
                </a:cubicBezTo>
                <a:cubicBezTo>
                  <a:pt x="-2187" y="1565582"/>
                  <a:pt x="9536" y="1692023"/>
                  <a:pt x="45543" y="1841911"/>
                </a:cubicBezTo>
                <a:cubicBezTo>
                  <a:pt x="81550" y="1991799"/>
                  <a:pt x="135978" y="2145036"/>
                  <a:pt x="216365" y="2299111"/>
                </a:cubicBezTo>
                <a:cubicBezTo>
                  <a:pt x="296752" y="2453186"/>
                  <a:pt x="408959" y="2618984"/>
                  <a:pt x="527864" y="2766360"/>
                </a:cubicBezTo>
                <a:cubicBezTo>
                  <a:pt x="646769" y="2913736"/>
                  <a:pt x="788283" y="3048551"/>
                  <a:pt x="929798" y="3183366"/>
                </a:cubicBez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4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959" y="1353477"/>
            <a:ext cx="1811766" cy="19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6112" y="3551784"/>
            <a:ext cx="2964850" cy="124139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6846" y="4809339"/>
            <a:ext cx="2192527" cy="180561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1122" y="2862892"/>
            <a:ext cx="1032881" cy="1066666"/>
          </a:xfrm>
          <a:prstGeom prst="rect">
            <a:avLst/>
          </a:prstGeom>
        </p:spPr>
      </p:pic>
      <p:sp>
        <p:nvSpPr>
          <p:cNvPr id="25" name="Arc 24"/>
          <p:cNvSpPr/>
          <p:nvPr/>
        </p:nvSpPr>
        <p:spPr>
          <a:xfrm rot="11137252">
            <a:off x="1564523" y="2649462"/>
            <a:ext cx="2232574" cy="1003493"/>
          </a:xfrm>
          <a:prstGeom prst="arc">
            <a:avLst>
              <a:gd name="adj1" fmla="val 17146830"/>
              <a:gd name="adj2" fmla="val 0"/>
            </a:avLst>
          </a:prstGeom>
          <a:ln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8169078" y="1087649"/>
            <a:ext cx="3524660" cy="2361612"/>
            <a:chOff x="2539561" y="2479932"/>
            <a:chExt cx="2175332" cy="1457528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539561" y="2479932"/>
              <a:ext cx="1443165" cy="95442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60358" y="2608013"/>
              <a:ext cx="1503104" cy="945204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41094" y="2726873"/>
              <a:ext cx="1544601" cy="94981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063327" y="2850343"/>
              <a:ext cx="1461608" cy="94981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02567" y="2973813"/>
              <a:ext cx="1512326" cy="963647"/>
            </a:xfrm>
            <a:prstGeom prst="rect">
              <a:avLst/>
            </a:prstGeom>
          </p:spPr>
        </p:pic>
      </p:grpSp>
      <p:pic>
        <p:nvPicPr>
          <p:cNvPr id="113" name="Picture 1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23323" y="4442229"/>
            <a:ext cx="2427187" cy="1313562"/>
          </a:xfrm>
          <a:prstGeom prst="rect">
            <a:avLst/>
          </a:prstGeom>
        </p:spPr>
      </p:pic>
      <p:sp>
        <p:nvSpPr>
          <p:cNvPr id="114" name="Oval 113"/>
          <p:cNvSpPr/>
          <p:nvPr/>
        </p:nvSpPr>
        <p:spPr>
          <a:xfrm rot="6368484">
            <a:off x="3166395" y="3759355"/>
            <a:ext cx="76140" cy="12764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 rot="17377940">
            <a:off x="2137427" y="3786581"/>
            <a:ext cx="1100957" cy="2632990"/>
          </a:xfrm>
          <a:prstGeom prst="ellipse">
            <a:avLst/>
          </a:prstGeom>
          <a:noFill/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/>
          <p:nvPr/>
        </p:nvCxnSpPr>
        <p:spPr>
          <a:xfrm flipV="1">
            <a:off x="1667932" y="3805043"/>
            <a:ext cx="1473804" cy="666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endCxn id="114" idx="0"/>
          </p:cNvCxnSpPr>
          <p:nvPr/>
        </p:nvCxnSpPr>
        <p:spPr>
          <a:xfrm flipH="1" flipV="1">
            <a:off x="3265770" y="3840918"/>
            <a:ext cx="663765" cy="15274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7" name="Picture 1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64577" y="5856486"/>
            <a:ext cx="2632272" cy="944355"/>
          </a:xfrm>
          <a:prstGeom prst="rect">
            <a:avLst/>
          </a:prstGeom>
        </p:spPr>
      </p:pic>
      <p:sp>
        <p:nvSpPr>
          <p:cNvPr id="129" name="Rectangle 2"/>
          <p:cNvSpPr>
            <a:spLocks noChangeArrowheads="1"/>
          </p:cNvSpPr>
          <p:nvPr/>
        </p:nvSpPr>
        <p:spPr bwMode="auto">
          <a:xfrm>
            <a:off x="6627592" y="198898"/>
            <a:ext cx="5275868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algn="l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rgbClr val="031F73"/>
                </a:solidFill>
              </a:rPr>
              <a:t> 3D Technical Data </a:t>
            </a:r>
            <a:r>
              <a:rPr lang="en-US" altLang="en-US" sz="2800" dirty="0" smtClean="0">
                <a:solidFill>
                  <a:srgbClr val="031F73"/>
                </a:solidFill>
              </a:rPr>
              <a:t>Package</a:t>
            </a:r>
          </a:p>
          <a:p>
            <a:pPr algn="r">
              <a:lnSpc>
                <a:spcPct val="90000"/>
              </a:lnSpc>
              <a:defRPr/>
            </a:pPr>
            <a:r>
              <a:rPr lang="en-US" altLang="en-US" sz="1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where </a:t>
            </a:r>
            <a:r>
              <a:rPr lang="en-US" alt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System Engineering meets Product Design</a:t>
            </a:r>
          </a:p>
          <a:p>
            <a:pPr algn="r">
              <a:lnSpc>
                <a:spcPct val="90000"/>
              </a:lnSpc>
              <a:defRPr/>
            </a:pPr>
            <a:endParaRPr lang="en-US" altLang="en-US" sz="1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774220" y="2306058"/>
            <a:ext cx="704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34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rgbClr val="031F73"/>
                </a:solidFill>
              </a:rPr>
              <a:t>Commodity</a:t>
            </a: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rgbClr val="031F73"/>
              </a:solidFill>
              <a:effectLst/>
              <a:uLnTx/>
              <a:uFillTx/>
              <a:latin typeface="Lato Light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9134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rgbClr val="031F73"/>
                </a:solidFill>
              </a:rPr>
              <a:t>Part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31F73"/>
              </a:solidFill>
              <a:effectLst/>
              <a:uLnTx/>
              <a:uFillTx/>
              <a:latin typeface="Lato Light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990397" y="5239179"/>
            <a:ext cx="110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34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rgbClr val="031F73"/>
                </a:solidFill>
              </a:rPr>
              <a:t>Functional</a:t>
            </a:r>
          </a:p>
          <a:p>
            <a:pPr marL="0" marR="0" lvl="0" indent="0" defTabSz="9134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noProof="0" dirty="0">
                <a:ln>
                  <a:noFill/>
                </a:ln>
                <a:solidFill>
                  <a:srgbClr val="031F73"/>
                </a:solidFill>
                <a:effectLst/>
                <a:uLnTx/>
                <a:uFillTx/>
                <a:latin typeface="Lato Light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US" sz="800" b="0" i="0" u="none" strike="noStrike" kern="1200" cap="none" spc="0" normalizeH="0" noProof="0" dirty="0" smtClean="0">
                <a:ln>
                  <a:noFill/>
                </a:ln>
                <a:solidFill>
                  <a:srgbClr val="031F73"/>
                </a:solidFill>
                <a:effectLst/>
                <a:uLnTx/>
                <a:uFillTx/>
                <a:latin typeface="Lato Light" charset="0"/>
                <a:ea typeface="MS PGothic" panose="020B0600070205080204" pitchFamily="34" charset="-128"/>
                <a:cs typeface="+mn-cs"/>
              </a:rPr>
              <a:t>       View of a </a:t>
            </a:r>
          </a:p>
          <a:p>
            <a:pPr marL="0" marR="0" lvl="0" indent="0" defTabSz="9134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031F73"/>
                </a:solidFill>
              </a:rPr>
              <a:t> </a:t>
            </a:r>
            <a:r>
              <a:rPr lang="en-US" sz="800" dirty="0" smtClean="0">
                <a:solidFill>
                  <a:srgbClr val="031F73"/>
                </a:solidFill>
              </a:rPr>
              <a:t>                   System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31F73"/>
              </a:solidFill>
              <a:effectLst/>
              <a:uLnTx/>
              <a:uFillTx/>
              <a:latin typeface="Lato Light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09626" y="3423891"/>
            <a:ext cx="1050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34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rgbClr val="031F73"/>
                </a:solidFill>
              </a:rPr>
              <a:t>Slow Speed Diesel</a:t>
            </a:r>
          </a:p>
          <a:p>
            <a:pPr marL="0" marR="0" lvl="0" indent="0" defTabSz="9134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rgbClr val="031F73"/>
                </a:solidFill>
              </a:rPr>
              <a:t>Engine</a:t>
            </a:r>
            <a:r>
              <a:rPr kumimoji="0" lang="en-US" sz="800" b="0" i="0" u="none" strike="noStrike" kern="1200" cap="none" spc="0" normalizeH="0" noProof="0" dirty="0" smtClean="0">
                <a:ln>
                  <a:noFill/>
                </a:ln>
                <a:solidFill>
                  <a:srgbClr val="031F73"/>
                </a:solidFill>
                <a:effectLst/>
                <a:uLnTx/>
                <a:uFillTx/>
                <a:latin typeface="Lato Light" charset="0"/>
                <a:ea typeface="MS PGothic" panose="020B0600070205080204" pitchFamily="34" charset="-128"/>
                <a:cs typeface="+mn-cs"/>
              </a:rPr>
              <a:t> Room</a:t>
            </a: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rgbClr val="031F73"/>
              </a:solidFill>
              <a:effectLst/>
              <a:uLnTx/>
              <a:uFillTx/>
              <a:latin typeface="Lato Light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133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034" y="5340260"/>
            <a:ext cx="651012" cy="71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277" y="1494296"/>
            <a:ext cx="538446" cy="45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" name="Picture 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911" y="5673228"/>
            <a:ext cx="731259" cy="78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" name="Picture 7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217" y="941624"/>
            <a:ext cx="692440" cy="103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7" name="Straight Arrow Connector 136"/>
          <p:cNvCxnSpPr/>
          <p:nvPr/>
        </p:nvCxnSpPr>
        <p:spPr>
          <a:xfrm>
            <a:off x="5851057" y="1901382"/>
            <a:ext cx="124550" cy="333663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134" idx="2"/>
          </p:cNvCxnSpPr>
          <p:nvPr/>
        </p:nvCxnSpPr>
        <p:spPr>
          <a:xfrm flipH="1">
            <a:off x="6190282" y="1946635"/>
            <a:ext cx="37218" cy="263642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endCxn id="11" idx="4"/>
          </p:cNvCxnSpPr>
          <p:nvPr/>
        </p:nvCxnSpPr>
        <p:spPr>
          <a:xfrm flipV="1">
            <a:off x="6125909" y="5311401"/>
            <a:ext cx="15041" cy="343101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H="1" flipV="1">
            <a:off x="6470034" y="5154281"/>
            <a:ext cx="123744" cy="199348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 bwMode="auto">
          <a:xfrm>
            <a:off x="5350953" y="6614949"/>
            <a:ext cx="1494319" cy="24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200" dirty="0" smtClean="0">
                <a:solidFill>
                  <a:srgbClr val="031F73"/>
                </a:solidFill>
                <a:latin typeface="Roboto Light"/>
                <a:cs typeface="Roboto Light"/>
              </a:rPr>
              <a:t>Cleared for </a:t>
            </a:r>
            <a:r>
              <a:rPr lang="en-US" sz="1200" dirty="0">
                <a:solidFill>
                  <a:srgbClr val="031F73"/>
                </a:solidFill>
                <a:latin typeface="Roboto Light"/>
                <a:cs typeface="Roboto Light"/>
              </a:rPr>
              <a:t>R</a:t>
            </a:r>
            <a:r>
              <a:rPr lang="en-US" sz="1200" dirty="0" smtClean="0">
                <a:solidFill>
                  <a:srgbClr val="031F73"/>
                </a:solidFill>
                <a:latin typeface="Roboto Light"/>
                <a:cs typeface="Roboto Light"/>
              </a:rPr>
              <a:t>elease</a:t>
            </a:r>
            <a:endParaRPr lang="en-US" sz="1200" dirty="0">
              <a:solidFill>
                <a:srgbClr val="031F73"/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5300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Theme">
  <a:themeElements>
    <a:clrScheme name="LMI Corporate Primary">
      <a:dk1>
        <a:srgbClr val="031F73"/>
      </a:dk1>
      <a:lt1>
        <a:srgbClr val="4D4F53"/>
      </a:lt1>
      <a:dk2>
        <a:srgbClr val="000000"/>
      </a:dk2>
      <a:lt2>
        <a:srgbClr val="F6F7FA"/>
      </a:lt2>
      <a:accent1>
        <a:srgbClr val="4D4F53"/>
      </a:accent1>
      <a:accent2>
        <a:srgbClr val="031F73"/>
      </a:accent2>
      <a:accent3>
        <a:srgbClr val="F45206"/>
      </a:accent3>
      <a:accent4>
        <a:srgbClr val="9A9B9C"/>
      </a:accent4>
      <a:accent5>
        <a:srgbClr val="4D4F53"/>
      </a:accent5>
      <a:accent6>
        <a:srgbClr val="000000"/>
      </a:accent6>
      <a:hlink>
        <a:srgbClr val="F45206"/>
      </a:hlink>
      <a:folHlink>
        <a:srgbClr val="FC9E74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MI Branded NEW template" id="{05A4C3A2-B928-458D-8E99-7ACF8E3E1517}" vid="{97DBFA5F-956B-47A7-A33D-B58457ED1E81}"/>
    </a:ext>
  </a:extLst>
</a:theme>
</file>

<file path=ppt/theme/theme2.xml><?xml version="1.0" encoding="utf-8"?>
<a:theme xmlns:a="http://schemas.openxmlformats.org/drawingml/2006/main" name="2_Default Theme">
  <a:themeElements>
    <a:clrScheme name="LMI Corporate Primary">
      <a:dk1>
        <a:srgbClr val="031F73"/>
      </a:dk1>
      <a:lt1>
        <a:srgbClr val="4D4F53"/>
      </a:lt1>
      <a:dk2>
        <a:srgbClr val="000000"/>
      </a:dk2>
      <a:lt2>
        <a:srgbClr val="F6F7FA"/>
      </a:lt2>
      <a:accent1>
        <a:srgbClr val="4D4F53"/>
      </a:accent1>
      <a:accent2>
        <a:srgbClr val="031F73"/>
      </a:accent2>
      <a:accent3>
        <a:srgbClr val="F45206"/>
      </a:accent3>
      <a:accent4>
        <a:srgbClr val="9A9B9C"/>
      </a:accent4>
      <a:accent5>
        <a:srgbClr val="4D4F53"/>
      </a:accent5>
      <a:accent6>
        <a:srgbClr val="000000"/>
      </a:accent6>
      <a:hlink>
        <a:srgbClr val="F45206"/>
      </a:hlink>
      <a:folHlink>
        <a:srgbClr val="FC9E74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MI Branded NEW template" id="{05A4C3A2-B928-458D-8E99-7ACF8E3E1517}" vid="{97DBFA5F-956B-47A7-A33D-B58457ED1E81}"/>
    </a:ext>
  </a:extLst>
</a:theme>
</file>

<file path=ppt/theme/theme3.xml><?xml version="1.0" encoding="utf-8"?>
<a:theme xmlns:a="http://schemas.openxmlformats.org/drawingml/2006/main" name="3_Default Theme">
  <a:themeElements>
    <a:clrScheme name="LMI Corporate Primary">
      <a:dk1>
        <a:srgbClr val="031F73"/>
      </a:dk1>
      <a:lt1>
        <a:srgbClr val="4D4F53"/>
      </a:lt1>
      <a:dk2>
        <a:srgbClr val="000000"/>
      </a:dk2>
      <a:lt2>
        <a:srgbClr val="F6F7FA"/>
      </a:lt2>
      <a:accent1>
        <a:srgbClr val="4D4F53"/>
      </a:accent1>
      <a:accent2>
        <a:srgbClr val="031F73"/>
      </a:accent2>
      <a:accent3>
        <a:srgbClr val="F45206"/>
      </a:accent3>
      <a:accent4>
        <a:srgbClr val="9A9B9C"/>
      </a:accent4>
      <a:accent5>
        <a:srgbClr val="4D4F53"/>
      </a:accent5>
      <a:accent6>
        <a:srgbClr val="000000"/>
      </a:accent6>
      <a:hlink>
        <a:srgbClr val="F45206"/>
      </a:hlink>
      <a:folHlink>
        <a:srgbClr val="FC9E74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MI Branded NEW template" id="{05A4C3A2-B928-458D-8E99-7ACF8E3E1517}" vid="{97DBFA5F-956B-47A7-A33D-B58457ED1E81}"/>
    </a:ext>
  </a:extLst>
</a:theme>
</file>

<file path=ppt/theme/theme4.xml><?xml version="1.0" encoding="utf-8"?>
<a:theme xmlns:a="http://schemas.openxmlformats.org/drawingml/2006/main" name="Default LMI">
  <a:themeElements>
    <a:clrScheme name="LMI_colors">
      <a:dk1>
        <a:srgbClr val="001871"/>
      </a:dk1>
      <a:lt1>
        <a:srgbClr val="53565A"/>
      </a:lt1>
      <a:dk2>
        <a:srgbClr val="000000"/>
      </a:dk2>
      <a:lt2>
        <a:srgbClr val="F6F7FA"/>
      </a:lt2>
      <a:accent1>
        <a:srgbClr val="53565A"/>
      </a:accent1>
      <a:accent2>
        <a:srgbClr val="001871"/>
      </a:accent2>
      <a:accent3>
        <a:srgbClr val="E35205"/>
      </a:accent3>
      <a:accent4>
        <a:srgbClr val="97999B"/>
      </a:accent4>
      <a:accent5>
        <a:srgbClr val="53565A"/>
      </a:accent5>
      <a:accent6>
        <a:srgbClr val="000000"/>
      </a:accent6>
      <a:hlink>
        <a:srgbClr val="E35205"/>
      </a:hlink>
      <a:folHlink>
        <a:srgbClr val="64A70B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 bwMode="auto">
        <a:noFill/>
        <a:ln>
          <a:noFill/>
        </a:ln>
        <a:extLst>
          <a:ext uri="{909E8E84-426E-40dd-AFC4-6F175D3DCCD1}">
            <a14:hiddenFill xmlns:r="http://schemas.openxmlformats.org/officeDocument/2006/relationships" xmlns:p="http://schemas.openxmlformats.org/presentationml/2006/main"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r="http://schemas.openxmlformats.org/officeDocument/2006/relationships" xmlns:p="http://schemas.openxmlformats.org/presentationml/2006/main"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>
        <a:spAutoFit/>
      </a:bodyPr>
      <a:lstStyle>
        <a:defPPr algn="r">
          <a:lnSpc>
            <a:spcPct val="80000"/>
          </a:lnSpc>
          <a:defRPr sz="4000" dirty="0">
            <a:solidFill>
              <a:schemeClr val="accent2"/>
            </a:solidFill>
            <a:latin typeface="Roboto Light"/>
            <a:cs typeface="Roboto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MI_2017 General PPT Template_010917" id="{951C37A5-E968-C049-B325-6CC3D5A77388}" vid="{128D8E6F-45DC-7C44-80C3-B52AC46AA68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2647DDDE400D4D8A58E08FA57E26EC" ma:contentTypeVersion="" ma:contentTypeDescription="Create a new document." ma:contentTypeScope="" ma:versionID="ef57663fcafb664bf08fdf1106d655ab">
  <xsd:schema xmlns:xsd="http://www.w3.org/2001/XMLSchema" xmlns:xs="http://www.w3.org/2001/XMLSchema" xmlns:p="http://schemas.microsoft.com/office/2006/metadata/properties" xmlns:ns2="670f7c48-7202-4936-b9c2-baaaa1de1cfc" targetNamespace="http://schemas.microsoft.com/office/2006/metadata/properties" ma:root="true" ma:fieldsID="fcf0e7ac714446c158aec255c7f60437" ns2:_="">
    <xsd:import namespace="670f7c48-7202-4936-b9c2-baaaa1de1cfc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0f7c48-7202-4936-b9c2-baaaa1de1cf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43A3B9-A4B5-4B28-84B7-371ADCC199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EBE2B8-4BA7-4661-82F7-7DB9871967D6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670f7c48-7202-4936-b9c2-baaaa1de1cfc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CB7173C-8C35-4257-9BEE-67874BED6F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0f7c48-7202-4936-b9c2-baaaa1de1c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77501</TotalTime>
  <Words>1794</Words>
  <Application>Microsoft Office PowerPoint</Application>
  <PresentationFormat>Widescreen</PresentationFormat>
  <Paragraphs>278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MS PGothic</vt:lpstr>
      <vt:lpstr>.HelveticaNeueDeskInterface-Regular</vt:lpstr>
      <vt:lpstr>Arial</vt:lpstr>
      <vt:lpstr>Calibri</vt:lpstr>
      <vt:lpstr>Courier</vt:lpstr>
      <vt:lpstr>Gill Sans Std</vt:lpstr>
      <vt:lpstr>Lato</vt:lpstr>
      <vt:lpstr>Lato Light</vt:lpstr>
      <vt:lpstr>Roboto</vt:lpstr>
      <vt:lpstr>Roboto Light</vt:lpstr>
      <vt:lpstr>Roboto Medium</vt:lpstr>
      <vt:lpstr>Times New Roman</vt:lpstr>
      <vt:lpstr>1_Default Theme</vt:lpstr>
      <vt:lpstr>2_Default Theme</vt:lpstr>
      <vt:lpstr>3_Default Theme</vt:lpstr>
      <vt:lpstr>Default LMI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LMI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jstephenson@lmi.org</dc:creator>
  <cp:keywords/>
  <dc:description/>
  <cp:lastModifiedBy>Sisson, Rebecca</cp:lastModifiedBy>
  <cp:revision>1213</cp:revision>
  <cp:lastPrinted>2019-02-22T11:17:22Z</cp:lastPrinted>
  <dcterms:created xsi:type="dcterms:W3CDTF">2015-12-30T15:18:57Z</dcterms:created>
  <dcterms:modified xsi:type="dcterms:W3CDTF">2019-03-26T16:55:00Z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0x0101003D2647DDDE400D4D8A58E08FA57E26EC</vt:lpwstr>
  </property>
</Properties>
</file>